
<file path=[Content_Types].xml><?xml version="1.0" encoding="utf-8"?>
<Types xmlns="http://schemas.openxmlformats.org/package/2006/content-types">
  <Default Extension="png" ContentType="image/png"/>
  <Default Extension="mov" ContentType="video/quicktime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5" r:id="rId6"/>
    <p:sldId id="266" r:id="rId7"/>
    <p:sldId id="267" r:id="rId8"/>
    <p:sldId id="264" r:id="rId9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84A71DE9-CC8D-4653-AC98-EE06612C6CAB}">
  <a:tblStyle styleId="{84A71DE9-CC8D-4653-AC98-EE06612C6CAB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/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69C7853C-536D-4A76-A0AE-DD22124D55A5}" styleName="Themed Style 1 - Acc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775DCB02-9BB8-47FD-8907-85C794F793BA}" styleName="Themed Style 1 - Accent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D113A9D2-9D6B-4929-AA2D-F23B5EE8CBE7}" styleName="Themed Style 2 - Accent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306799F8-075E-4A3A-A7F6-7FBC6576F1A4}" styleName="Themed Style 2 - Accent 3">
    <a:tblBg>
      <a:fillRef idx="3">
        <a:schemeClr val="accent3"/>
      </a:fillRef>
      <a:effectRef idx="3">
        <a:schemeClr val="accent3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3">
                <a:tint val="50000"/>
              </a:schemeClr>
            </a:lnRef>
          </a:left>
          <a:right>
            <a:lnRef idx="1">
              <a:schemeClr val="accent3">
                <a:tint val="50000"/>
              </a:schemeClr>
            </a:lnRef>
          </a:right>
          <a:top>
            <a:lnRef idx="1">
              <a:schemeClr val="accent3">
                <a:tint val="50000"/>
              </a:schemeClr>
            </a:lnRef>
          </a:top>
          <a:bottom>
            <a:lnRef idx="1">
              <a:schemeClr val="accent3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E269D01E-BC32-4049-B463-5C60D7B0CCD2}" styleName="Themed Style 2 - Accent 4">
    <a:tblBg>
      <a:fillRef idx="3">
        <a:schemeClr val="accent4"/>
      </a:fillRef>
      <a:effectRef idx="3">
        <a:schemeClr val="accent4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4">
                <a:tint val="50000"/>
              </a:schemeClr>
            </a:lnRef>
          </a:left>
          <a:right>
            <a:lnRef idx="1">
              <a:schemeClr val="accent4">
                <a:tint val="50000"/>
              </a:schemeClr>
            </a:lnRef>
          </a:right>
          <a:top>
            <a:lnRef idx="1">
              <a:schemeClr val="accent4">
                <a:tint val="50000"/>
              </a:schemeClr>
            </a:lnRef>
          </a:top>
          <a:bottom>
            <a:lnRef idx="1">
              <a:schemeClr val="accent4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327F97BB-C833-4FB7-BDE5-3F7075034690}" styleName="Themed Style 2 - Accent 5">
    <a:tblBg>
      <a:fillRef idx="3">
        <a:schemeClr val="accent5"/>
      </a:fillRef>
      <a:effectRef idx="3">
        <a:schemeClr val="accent5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5">
                <a:tint val="50000"/>
              </a:schemeClr>
            </a:lnRef>
          </a:left>
          <a:right>
            <a:lnRef idx="1">
              <a:schemeClr val="accent5">
                <a:tint val="50000"/>
              </a:schemeClr>
            </a:lnRef>
          </a:right>
          <a:top>
            <a:lnRef idx="1">
              <a:schemeClr val="accent5">
                <a:tint val="50000"/>
              </a:schemeClr>
            </a:lnRef>
          </a:top>
          <a:bottom>
            <a:lnRef idx="1">
              <a:schemeClr val="accent5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C083E6E3-FA7D-4D7B-A595-EF9225AFEA82}" styleName="Light Style 1 - Accent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5FD0F851-EC5A-4D38-B0AD-8093EC10F338}" styleName="Light Style 1 - Accent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8799B23B-EC83-4686-B30A-512413B5E67A}" styleName="Light Style 3 - Acc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1FECB4D8-DB02-4DC6-A0A2-4F2EBAE1DC90}" styleName="Medium Style 1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0660B408-B3CF-4A94-85FC-2B1E0A45F4A2}" styleName="Dark Style 2 - Accent 1/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D27102A9-8310-4765-A935-A1911B00CA55}" styleName="Light Style 1 - Accent 4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505E3EF-67EA-436B-97B2-0124C06EBD24}" styleName="Medium Style 4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3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3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413"/>
    <p:restoredTop sz="91476"/>
  </p:normalViewPr>
  <p:slideViewPr>
    <p:cSldViewPr snapToGrid="0" snapToObjects="1">
      <p:cViewPr varScale="1">
        <p:scale>
          <a:sx n="132" d="100"/>
          <a:sy n="132" d="100"/>
        </p:scale>
        <p:origin x="608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media1.mov>
</file>

<file path=ppt/media/media2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69850" algn="l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●"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69850" algn="l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○"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69850" algn="l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■"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69850" algn="l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●"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69850" algn="l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○"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69850" algn="l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■"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69850" algn="l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●"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69850" algn="l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○"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69850" algn="l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■"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Shape 27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275" name="Shape 27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endParaRPr sz="11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Shape 28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82" name="Shape 28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Shape 28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289" name="Shape 28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endParaRPr sz="11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Shape 29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295" name="Shape 29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endParaRPr sz="11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Shape 29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295" name="Shape 29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endParaRPr sz="11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81337909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Shape 29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295" name="Shape 29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endParaRPr sz="11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82773050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Shape 29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295" name="Shape 29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endParaRPr sz="1100" b="0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80177704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Shape 31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2" name="Shape 31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2296276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Shape 10"/>
          <p:cNvGrpSpPr/>
          <p:nvPr/>
        </p:nvGrpSpPr>
        <p:grpSpPr>
          <a:xfrm>
            <a:off x="7343003" y="3409675"/>
            <a:ext cx="1691422" cy="1732548"/>
            <a:chOff x="7343003" y="3409675"/>
            <a:chExt cx="1691422" cy="1732548"/>
          </a:xfrm>
        </p:grpSpPr>
        <p:grpSp>
          <p:nvGrpSpPr>
            <p:cNvPr id="11" name="Shape 11"/>
            <p:cNvGrpSpPr/>
            <p:nvPr/>
          </p:nvGrpSpPr>
          <p:grpSpPr>
            <a:xfrm>
              <a:off x="7343003" y="4453710"/>
              <a:ext cx="316800" cy="688513"/>
              <a:chOff x="7343003" y="4453710"/>
              <a:chExt cx="316800" cy="688513"/>
            </a:xfrm>
          </p:grpSpPr>
          <p:sp>
            <p:nvSpPr>
              <p:cNvPr id="12" name="Shape 12"/>
              <p:cNvSpPr/>
              <p:nvPr/>
            </p:nvSpPr>
            <p:spPr>
              <a:xfrm>
                <a:off x="7343003" y="4453710"/>
                <a:ext cx="316800" cy="688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" name="Shape 13"/>
              <p:cNvSpPr/>
              <p:nvPr/>
            </p:nvSpPr>
            <p:spPr>
              <a:xfrm>
                <a:off x="7343003" y="4801723"/>
                <a:ext cx="316800" cy="340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4" name="Shape 14"/>
            <p:cNvGrpSpPr/>
            <p:nvPr/>
          </p:nvGrpSpPr>
          <p:grpSpPr>
            <a:xfrm>
              <a:off x="7801210" y="4105700"/>
              <a:ext cx="316800" cy="1036523"/>
              <a:chOff x="7801210" y="4105700"/>
              <a:chExt cx="316800" cy="1036523"/>
            </a:xfrm>
          </p:grpSpPr>
          <p:sp>
            <p:nvSpPr>
              <p:cNvPr id="15" name="Shape 15"/>
              <p:cNvSpPr/>
              <p:nvPr/>
            </p:nvSpPr>
            <p:spPr>
              <a:xfrm>
                <a:off x="7801210" y="4453710"/>
                <a:ext cx="316800" cy="688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" name="Shape 16"/>
              <p:cNvSpPr/>
              <p:nvPr/>
            </p:nvSpPr>
            <p:spPr>
              <a:xfrm>
                <a:off x="7801210" y="4105700"/>
                <a:ext cx="316800" cy="1036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" name="Shape 17"/>
              <p:cNvSpPr/>
              <p:nvPr/>
            </p:nvSpPr>
            <p:spPr>
              <a:xfrm>
                <a:off x="7801210" y="4801723"/>
                <a:ext cx="316800" cy="340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8" name="Shape 18"/>
            <p:cNvGrpSpPr/>
            <p:nvPr/>
          </p:nvGrpSpPr>
          <p:grpSpPr>
            <a:xfrm>
              <a:off x="8259417" y="3757688"/>
              <a:ext cx="316800" cy="1384535"/>
              <a:chOff x="8259417" y="3757688"/>
              <a:chExt cx="316800" cy="1384535"/>
            </a:xfrm>
          </p:grpSpPr>
          <p:sp>
            <p:nvSpPr>
              <p:cNvPr id="19" name="Shape 19"/>
              <p:cNvSpPr/>
              <p:nvPr/>
            </p:nvSpPr>
            <p:spPr>
              <a:xfrm>
                <a:off x="8259417" y="4453710"/>
                <a:ext cx="316800" cy="688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" name="Shape 20"/>
              <p:cNvSpPr/>
              <p:nvPr/>
            </p:nvSpPr>
            <p:spPr>
              <a:xfrm>
                <a:off x="8259417" y="3757688"/>
                <a:ext cx="316800" cy="1384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" name="Shape 21"/>
              <p:cNvSpPr/>
              <p:nvPr/>
            </p:nvSpPr>
            <p:spPr>
              <a:xfrm>
                <a:off x="8259417" y="4105700"/>
                <a:ext cx="316800" cy="1036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" name="Shape 22"/>
              <p:cNvSpPr/>
              <p:nvPr/>
            </p:nvSpPr>
            <p:spPr>
              <a:xfrm>
                <a:off x="8259417" y="4801723"/>
                <a:ext cx="316800" cy="340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3" name="Shape 23"/>
            <p:cNvGrpSpPr/>
            <p:nvPr/>
          </p:nvGrpSpPr>
          <p:grpSpPr>
            <a:xfrm>
              <a:off x="8717625" y="3409675"/>
              <a:ext cx="316800" cy="1732548"/>
              <a:chOff x="8717625" y="3409675"/>
              <a:chExt cx="316800" cy="1732548"/>
            </a:xfrm>
          </p:grpSpPr>
          <p:sp>
            <p:nvSpPr>
              <p:cNvPr id="24" name="Shape 24"/>
              <p:cNvSpPr/>
              <p:nvPr/>
            </p:nvSpPr>
            <p:spPr>
              <a:xfrm>
                <a:off x="8717625" y="4453710"/>
                <a:ext cx="316800" cy="688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" name="Shape 25"/>
              <p:cNvSpPr/>
              <p:nvPr/>
            </p:nvSpPr>
            <p:spPr>
              <a:xfrm>
                <a:off x="8717625" y="3757688"/>
                <a:ext cx="316800" cy="1384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" name="Shape 26"/>
              <p:cNvSpPr/>
              <p:nvPr/>
            </p:nvSpPr>
            <p:spPr>
              <a:xfrm>
                <a:off x="8717625" y="4105700"/>
                <a:ext cx="316800" cy="1036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" name="Shape 27"/>
              <p:cNvSpPr/>
              <p:nvPr/>
            </p:nvSpPr>
            <p:spPr>
              <a:xfrm>
                <a:off x="8717625" y="3409675"/>
                <a:ext cx="316800" cy="1732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8" name="Shape 28"/>
              <p:cNvSpPr/>
              <p:nvPr/>
            </p:nvSpPr>
            <p:spPr>
              <a:xfrm>
                <a:off x="8717625" y="4801723"/>
                <a:ext cx="316800" cy="340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29" name="Shape 29"/>
          <p:cNvGrpSpPr/>
          <p:nvPr/>
        </p:nvGrpSpPr>
        <p:grpSpPr>
          <a:xfrm>
            <a:off x="5043502" y="-1"/>
            <a:ext cx="3814073" cy="3839102"/>
            <a:chOff x="5043502" y="-1"/>
            <a:chExt cx="3814073" cy="3839102"/>
          </a:xfrm>
        </p:grpSpPr>
        <p:sp>
          <p:nvSpPr>
            <p:cNvPr id="30" name="Shape 30"/>
            <p:cNvSpPr/>
            <p:nvPr/>
          </p:nvSpPr>
          <p:spPr>
            <a:xfrm>
              <a:off x="8460975" y="1817775"/>
              <a:ext cx="396600" cy="396600"/>
            </a:xfrm>
            <a:prstGeom prst="ellipse">
              <a:avLst/>
            </a:prstGeom>
            <a:solidFill>
              <a:schemeClr val="lt1">
                <a:alpha val="9019"/>
              </a:schemeClr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Shape 31"/>
            <p:cNvSpPr/>
            <p:nvPr/>
          </p:nvSpPr>
          <p:spPr>
            <a:xfrm rot="-9830444">
              <a:off x="6469758" y="3480727"/>
              <a:ext cx="320148" cy="320148"/>
            </a:xfrm>
            <a:prstGeom prst="ellipse">
              <a:avLst/>
            </a:prstGeom>
            <a:solidFill>
              <a:schemeClr val="lt1">
                <a:alpha val="9019"/>
              </a:schemeClr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32" name="Shape 32"/>
            <p:cNvGrpSpPr/>
            <p:nvPr/>
          </p:nvGrpSpPr>
          <p:grpSpPr>
            <a:xfrm>
              <a:off x="7647811" y="2704283"/>
              <a:ext cx="635219" cy="635218"/>
              <a:chOff x="6725724" y="2701259"/>
              <a:chExt cx="1208101" cy="1208100"/>
            </a:xfrm>
          </p:grpSpPr>
          <p:sp>
            <p:nvSpPr>
              <p:cNvPr id="33" name="Shape 33"/>
              <p:cNvSpPr/>
              <p:nvPr/>
            </p:nvSpPr>
            <p:spPr>
              <a:xfrm rot="5400000">
                <a:off x="6725725" y="2701259"/>
                <a:ext cx="1208100" cy="1208100"/>
              </a:xfrm>
              <a:prstGeom prst="ellipse">
                <a:avLst/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" name="Shape 34"/>
              <p:cNvSpPr/>
              <p:nvPr/>
            </p:nvSpPr>
            <p:spPr>
              <a:xfrm rot="5400000">
                <a:off x="6725724" y="2701259"/>
                <a:ext cx="1208100" cy="1208100"/>
              </a:xfrm>
              <a:prstGeom prst="pie">
                <a:avLst>
                  <a:gd name="adj1" fmla="val 8244818"/>
                  <a:gd name="adj2" fmla="val 16246175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5" name="Shape 35"/>
              <p:cNvSpPr/>
              <p:nvPr/>
            </p:nvSpPr>
            <p:spPr>
              <a:xfrm rot="5400000">
                <a:off x="6954987" y="2930398"/>
                <a:ext cx="749700" cy="749700"/>
              </a:xfrm>
              <a:prstGeom prst="ellipse">
                <a:avLst/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36" name="Shape 36"/>
            <p:cNvSpPr/>
            <p:nvPr/>
          </p:nvSpPr>
          <p:spPr>
            <a:xfrm>
              <a:off x="8460975" y="1817775"/>
              <a:ext cx="396600" cy="396600"/>
            </a:xfrm>
            <a:prstGeom prst="pie">
              <a:avLst>
                <a:gd name="adj1" fmla="val 19376841"/>
                <a:gd name="adj2" fmla="val 16200000"/>
              </a:avLst>
            </a:prstGeom>
            <a:solidFill>
              <a:schemeClr val="lt1">
                <a:alpha val="9019"/>
              </a:schemeClr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37" name="Shape 37"/>
            <p:cNvGrpSpPr/>
            <p:nvPr/>
          </p:nvGrpSpPr>
          <p:grpSpPr>
            <a:xfrm>
              <a:off x="7952719" y="179237"/>
              <a:ext cx="873164" cy="873002"/>
              <a:chOff x="7754428" y="208724"/>
              <a:chExt cx="541800" cy="541800"/>
            </a:xfrm>
          </p:grpSpPr>
          <p:sp>
            <p:nvSpPr>
              <p:cNvPr id="38" name="Shape 38"/>
              <p:cNvSpPr/>
              <p:nvPr/>
            </p:nvSpPr>
            <p:spPr>
              <a:xfrm rot="-8647347">
                <a:off x="7831319" y="285615"/>
                <a:ext cx="388018" cy="388018"/>
              </a:xfrm>
              <a:prstGeom prst="ellipse">
                <a:avLst/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9" name="Shape 39"/>
              <p:cNvSpPr/>
              <p:nvPr/>
            </p:nvSpPr>
            <p:spPr>
              <a:xfrm rot="-8647347">
                <a:off x="7831319" y="285615"/>
                <a:ext cx="388018" cy="388018"/>
              </a:xfrm>
              <a:prstGeom prst="pie">
                <a:avLst>
                  <a:gd name="adj1" fmla="val 19376841"/>
                  <a:gd name="adj2" fmla="val 12313574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40" name="Shape 40"/>
            <p:cNvSpPr/>
            <p:nvPr/>
          </p:nvSpPr>
          <p:spPr>
            <a:xfrm>
              <a:off x="5399840" y="356364"/>
              <a:ext cx="2576999" cy="2577000"/>
            </a:xfrm>
            <a:prstGeom prst="ellipse">
              <a:avLst/>
            </a:prstGeom>
            <a:solidFill>
              <a:schemeClr val="lt1">
                <a:alpha val="9019"/>
              </a:schemeClr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" name="Shape 41"/>
            <p:cNvSpPr/>
            <p:nvPr/>
          </p:nvSpPr>
          <p:spPr>
            <a:xfrm rot="2043858">
              <a:off x="5503812" y="460309"/>
              <a:ext cx="2369480" cy="2369480"/>
            </a:xfrm>
            <a:prstGeom prst="ellipse">
              <a:avLst/>
            </a:prstGeom>
            <a:solidFill>
              <a:schemeClr val="lt1">
                <a:alpha val="9019"/>
              </a:schemeClr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Shape 42"/>
            <p:cNvSpPr/>
            <p:nvPr/>
          </p:nvSpPr>
          <p:spPr>
            <a:xfrm>
              <a:off x="5399795" y="360281"/>
              <a:ext cx="2577000" cy="2577000"/>
            </a:xfrm>
            <a:prstGeom prst="pie">
              <a:avLst>
                <a:gd name="adj1" fmla="val 8801158"/>
                <a:gd name="adj2" fmla="val 16200000"/>
              </a:avLst>
            </a:prstGeom>
            <a:solidFill>
              <a:schemeClr val="lt1">
                <a:alpha val="9019"/>
              </a:schemeClr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Shape 43"/>
            <p:cNvSpPr/>
            <p:nvPr/>
          </p:nvSpPr>
          <p:spPr>
            <a:xfrm rot="2044777">
              <a:off x="5911448" y="867729"/>
              <a:ext cx="1554222" cy="1554222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Shape 44"/>
            <p:cNvSpPr/>
            <p:nvPr/>
          </p:nvSpPr>
          <p:spPr>
            <a:xfrm>
              <a:off x="5399795" y="356358"/>
              <a:ext cx="2577000" cy="2577000"/>
            </a:xfrm>
            <a:prstGeom prst="pie">
              <a:avLst>
                <a:gd name="adj1" fmla="val 12554101"/>
                <a:gd name="adj2" fmla="val 16200000"/>
              </a:avLst>
            </a:prstGeom>
            <a:solidFill>
              <a:schemeClr val="lt1">
                <a:alpha val="9019"/>
              </a:schemeClr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Shape 45"/>
            <p:cNvSpPr/>
            <p:nvPr/>
          </p:nvSpPr>
          <p:spPr>
            <a:xfrm rot="-9830444">
              <a:off x="6469758" y="3480727"/>
              <a:ext cx="320148" cy="320148"/>
            </a:xfrm>
            <a:prstGeom prst="pie">
              <a:avLst>
                <a:gd name="adj1" fmla="val 19376841"/>
                <a:gd name="adj2" fmla="val 16200000"/>
              </a:avLst>
            </a:prstGeom>
            <a:solidFill>
              <a:schemeClr val="lt1">
                <a:alpha val="9019"/>
              </a:schemeClr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6" name="Shape 46"/>
          <p:cNvSpPr txBox="1">
            <a:spLocks noGrp="1"/>
          </p:cNvSpPr>
          <p:nvPr>
            <p:ph type="ctrTitle"/>
          </p:nvPr>
        </p:nvSpPr>
        <p:spPr>
          <a:xfrm>
            <a:off x="824000" y="1613812"/>
            <a:ext cx="4255500" cy="18729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Maven Pro"/>
              <a:buNone/>
              <a:defRPr sz="3600" b="1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lvl="1" indent="0">
              <a:spcBef>
                <a:spcPts val="0"/>
              </a:spcBef>
              <a:buClr>
                <a:schemeClr val="lt1"/>
              </a:buClr>
              <a:buFont typeface="Maven Pro"/>
              <a:buNone/>
              <a:defRPr sz="3600" b="1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lvl="2" indent="0">
              <a:spcBef>
                <a:spcPts val="0"/>
              </a:spcBef>
              <a:buClr>
                <a:schemeClr val="lt1"/>
              </a:buClr>
              <a:buFont typeface="Maven Pro"/>
              <a:buNone/>
              <a:defRPr sz="3600" b="1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lvl="3" indent="0">
              <a:spcBef>
                <a:spcPts val="0"/>
              </a:spcBef>
              <a:buClr>
                <a:schemeClr val="lt1"/>
              </a:buClr>
              <a:buFont typeface="Maven Pro"/>
              <a:buNone/>
              <a:defRPr sz="3600" b="1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lvl="4" indent="0">
              <a:spcBef>
                <a:spcPts val="0"/>
              </a:spcBef>
              <a:buClr>
                <a:schemeClr val="lt1"/>
              </a:buClr>
              <a:buFont typeface="Maven Pro"/>
              <a:buNone/>
              <a:defRPr sz="3600" b="1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lvl="5" indent="0">
              <a:spcBef>
                <a:spcPts val="0"/>
              </a:spcBef>
              <a:buClr>
                <a:schemeClr val="lt1"/>
              </a:buClr>
              <a:buFont typeface="Maven Pro"/>
              <a:buNone/>
              <a:defRPr sz="3600" b="1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lvl="6" indent="0">
              <a:spcBef>
                <a:spcPts val="0"/>
              </a:spcBef>
              <a:buClr>
                <a:schemeClr val="lt1"/>
              </a:buClr>
              <a:buFont typeface="Maven Pro"/>
              <a:buNone/>
              <a:defRPr sz="3600" b="1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lvl="7" indent="0">
              <a:spcBef>
                <a:spcPts val="0"/>
              </a:spcBef>
              <a:buClr>
                <a:schemeClr val="lt1"/>
              </a:buClr>
              <a:buFont typeface="Maven Pro"/>
              <a:buNone/>
              <a:defRPr sz="3600" b="1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lvl="8" indent="0">
              <a:spcBef>
                <a:spcPts val="0"/>
              </a:spcBef>
              <a:buClr>
                <a:schemeClr val="lt1"/>
              </a:buClr>
              <a:buFont typeface="Maven Pro"/>
              <a:buNone/>
              <a:defRPr sz="3600" b="1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>
            <a:endParaRPr/>
          </a:p>
        </p:txBody>
      </p:sp>
      <p:sp>
        <p:nvSpPr>
          <p:cNvPr id="47" name="Shape 47"/>
          <p:cNvSpPr txBox="1">
            <a:spLocks noGrp="1"/>
          </p:cNvSpPr>
          <p:nvPr>
            <p:ph type="subTitle" idx="1"/>
          </p:nvPr>
        </p:nvSpPr>
        <p:spPr>
          <a:xfrm>
            <a:off x="824000" y="3596300"/>
            <a:ext cx="4255500" cy="6954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Nunito"/>
              <a:buNone/>
              <a:defRPr sz="1600" b="0" i="0" u="none" strike="noStrike" cap="non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Nunito"/>
              <a:buNone/>
              <a:defRPr sz="1600" b="0" i="0" u="none" strike="noStrike" cap="non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Nunito"/>
              <a:buNone/>
              <a:defRPr sz="1600" b="0" i="0" u="none" strike="noStrike" cap="non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Nunito"/>
              <a:buNone/>
              <a:defRPr sz="1600" b="0" i="0" u="none" strike="noStrike" cap="non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Nunito"/>
              <a:buNone/>
              <a:defRPr sz="1600" b="0" i="0" u="none" strike="noStrike" cap="non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Nunito"/>
              <a:buNone/>
              <a:defRPr sz="1600" b="0" i="0" u="none" strike="noStrike" cap="non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Nunito"/>
              <a:buNone/>
              <a:defRPr sz="1600" b="0" i="0" u="none" strike="noStrike" cap="non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Nunito"/>
              <a:buNone/>
              <a:defRPr sz="1600" b="0" i="0" u="none" strike="noStrike" cap="non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Nunito"/>
              <a:buNone/>
              <a:defRPr sz="1600" b="0" i="0" u="none" strike="noStrike" cap="non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endParaRPr/>
          </a:p>
        </p:txBody>
      </p:sp>
      <p:sp>
        <p:nvSpPr>
          <p:cNvPr id="48" name="Shape 48"/>
          <p:cNvSpPr txBox="1">
            <a:spLocks noGrp="1"/>
          </p:cNvSpPr>
          <p:nvPr>
            <p:ph type="sldNum" idx="12"/>
          </p:nvPr>
        </p:nvSpPr>
        <p:spPr>
          <a:xfrm>
            <a:off x="8451046" y="4736975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Arial"/>
              <a:buNone/>
            </a:pPr>
            <a:fld id="{00000000-1234-1234-1234-123412341234}" type="slidenum">
              <a:rPr lang="en"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lang="en"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ig number"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2" name="Shape 142"/>
          <p:cNvGrpSpPr/>
          <p:nvPr/>
        </p:nvGrpSpPr>
        <p:grpSpPr>
          <a:xfrm>
            <a:off x="51" y="4099200"/>
            <a:ext cx="9144036" cy="1044300"/>
            <a:chOff x="51" y="4099200"/>
            <a:chExt cx="9144036" cy="1044300"/>
          </a:xfrm>
        </p:grpSpPr>
        <p:grpSp>
          <p:nvGrpSpPr>
            <p:cNvPr id="143" name="Shape 143"/>
            <p:cNvGrpSpPr/>
            <p:nvPr/>
          </p:nvGrpSpPr>
          <p:grpSpPr>
            <a:xfrm>
              <a:off x="51" y="4309200"/>
              <a:ext cx="231621" cy="834300"/>
              <a:chOff x="2688736" y="4301380"/>
              <a:chExt cx="231900" cy="834300"/>
            </a:xfrm>
          </p:grpSpPr>
          <p:sp>
            <p:nvSpPr>
              <p:cNvPr id="144" name="Shape 144"/>
              <p:cNvSpPr/>
              <p:nvPr/>
            </p:nvSpPr>
            <p:spPr>
              <a:xfrm flipH="1">
                <a:off x="2688736" y="4720780"/>
                <a:ext cx="2319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5" name="Shape 145"/>
              <p:cNvSpPr/>
              <p:nvPr/>
            </p:nvSpPr>
            <p:spPr>
              <a:xfrm flipH="1">
                <a:off x="2688736" y="4301380"/>
                <a:ext cx="2319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6" name="Shape 146"/>
              <p:cNvSpPr/>
              <p:nvPr/>
            </p:nvSpPr>
            <p:spPr>
              <a:xfrm flipH="1">
                <a:off x="2688736" y="4511080"/>
                <a:ext cx="2319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7" name="Shape 147"/>
              <p:cNvSpPr/>
              <p:nvPr/>
            </p:nvSpPr>
            <p:spPr>
              <a:xfrm flipH="1">
                <a:off x="2688736" y="4930480"/>
                <a:ext cx="2319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48" name="Shape 148"/>
            <p:cNvGrpSpPr/>
            <p:nvPr/>
          </p:nvGrpSpPr>
          <p:grpSpPr>
            <a:xfrm>
              <a:off x="371406" y="4099200"/>
              <a:ext cx="231621" cy="1044300"/>
              <a:chOff x="2688736" y="4091380"/>
              <a:chExt cx="231900" cy="1044300"/>
            </a:xfrm>
          </p:grpSpPr>
          <p:sp>
            <p:nvSpPr>
              <p:cNvPr id="149" name="Shape 149"/>
              <p:cNvSpPr/>
              <p:nvPr/>
            </p:nvSpPr>
            <p:spPr>
              <a:xfrm flipH="1">
                <a:off x="2688736" y="4720780"/>
                <a:ext cx="2319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0" name="Shape 150"/>
              <p:cNvSpPr/>
              <p:nvPr/>
            </p:nvSpPr>
            <p:spPr>
              <a:xfrm flipH="1">
                <a:off x="2688736" y="4301380"/>
                <a:ext cx="2319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1" name="Shape 151"/>
              <p:cNvSpPr/>
              <p:nvPr/>
            </p:nvSpPr>
            <p:spPr>
              <a:xfrm flipH="1">
                <a:off x="2688736" y="4511080"/>
                <a:ext cx="2319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2" name="Shape 152"/>
              <p:cNvSpPr/>
              <p:nvPr/>
            </p:nvSpPr>
            <p:spPr>
              <a:xfrm flipH="1">
                <a:off x="2688736" y="4091380"/>
                <a:ext cx="231900" cy="104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3" name="Shape 153"/>
              <p:cNvSpPr/>
              <p:nvPr/>
            </p:nvSpPr>
            <p:spPr>
              <a:xfrm flipH="1">
                <a:off x="2688736" y="4930480"/>
                <a:ext cx="2319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54" name="Shape 154"/>
            <p:cNvGrpSpPr/>
            <p:nvPr/>
          </p:nvGrpSpPr>
          <p:grpSpPr>
            <a:xfrm>
              <a:off x="742760" y="4309200"/>
              <a:ext cx="231621" cy="834300"/>
              <a:chOff x="2688736" y="4301380"/>
              <a:chExt cx="231900" cy="834300"/>
            </a:xfrm>
          </p:grpSpPr>
          <p:sp>
            <p:nvSpPr>
              <p:cNvPr id="155" name="Shape 155"/>
              <p:cNvSpPr/>
              <p:nvPr/>
            </p:nvSpPr>
            <p:spPr>
              <a:xfrm flipH="1">
                <a:off x="2688736" y="4720780"/>
                <a:ext cx="2319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6" name="Shape 156"/>
              <p:cNvSpPr/>
              <p:nvPr/>
            </p:nvSpPr>
            <p:spPr>
              <a:xfrm flipH="1">
                <a:off x="2688736" y="4301380"/>
                <a:ext cx="2319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7" name="Shape 157"/>
              <p:cNvSpPr/>
              <p:nvPr/>
            </p:nvSpPr>
            <p:spPr>
              <a:xfrm flipH="1">
                <a:off x="2688736" y="4511080"/>
                <a:ext cx="2319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8" name="Shape 158"/>
              <p:cNvSpPr/>
              <p:nvPr/>
            </p:nvSpPr>
            <p:spPr>
              <a:xfrm flipH="1">
                <a:off x="2688736" y="4930480"/>
                <a:ext cx="2319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59" name="Shape 159"/>
            <p:cNvGrpSpPr/>
            <p:nvPr/>
          </p:nvGrpSpPr>
          <p:grpSpPr>
            <a:xfrm>
              <a:off x="1114115" y="4518900"/>
              <a:ext cx="231621" cy="624600"/>
              <a:chOff x="2688736" y="4511080"/>
              <a:chExt cx="231900" cy="624600"/>
            </a:xfrm>
          </p:grpSpPr>
          <p:sp>
            <p:nvSpPr>
              <p:cNvPr id="160" name="Shape 160"/>
              <p:cNvSpPr/>
              <p:nvPr/>
            </p:nvSpPr>
            <p:spPr>
              <a:xfrm flipH="1">
                <a:off x="2688736" y="4720780"/>
                <a:ext cx="2319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1" name="Shape 161"/>
              <p:cNvSpPr/>
              <p:nvPr/>
            </p:nvSpPr>
            <p:spPr>
              <a:xfrm flipH="1">
                <a:off x="2688736" y="4511080"/>
                <a:ext cx="2319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2" name="Shape 162"/>
              <p:cNvSpPr/>
              <p:nvPr/>
            </p:nvSpPr>
            <p:spPr>
              <a:xfrm flipH="1">
                <a:off x="2688736" y="4930480"/>
                <a:ext cx="2319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63" name="Shape 163"/>
            <p:cNvGrpSpPr/>
            <p:nvPr/>
          </p:nvGrpSpPr>
          <p:grpSpPr>
            <a:xfrm>
              <a:off x="1856752" y="4099200"/>
              <a:ext cx="231600" cy="1044300"/>
              <a:chOff x="1856752" y="4099200"/>
              <a:chExt cx="231600" cy="1044300"/>
            </a:xfrm>
          </p:grpSpPr>
          <p:sp>
            <p:nvSpPr>
              <p:cNvPr id="164" name="Shape 164"/>
              <p:cNvSpPr/>
              <p:nvPr/>
            </p:nvSpPr>
            <p:spPr>
              <a:xfrm flipH="1">
                <a:off x="1856752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5" name="Shape 165"/>
              <p:cNvSpPr/>
              <p:nvPr/>
            </p:nvSpPr>
            <p:spPr>
              <a:xfrm flipH="1">
                <a:off x="1856752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6" name="Shape 166"/>
              <p:cNvSpPr/>
              <p:nvPr/>
            </p:nvSpPr>
            <p:spPr>
              <a:xfrm flipH="1">
                <a:off x="1856752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7" name="Shape 167"/>
              <p:cNvSpPr/>
              <p:nvPr/>
            </p:nvSpPr>
            <p:spPr>
              <a:xfrm flipH="1">
                <a:off x="1856752" y="4099200"/>
                <a:ext cx="231600" cy="104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8" name="Shape 168"/>
              <p:cNvSpPr/>
              <p:nvPr/>
            </p:nvSpPr>
            <p:spPr>
              <a:xfrm flipH="1">
                <a:off x="1856752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69" name="Shape 169"/>
            <p:cNvGrpSpPr/>
            <p:nvPr/>
          </p:nvGrpSpPr>
          <p:grpSpPr>
            <a:xfrm>
              <a:off x="2228107" y="4309200"/>
              <a:ext cx="231600" cy="834300"/>
              <a:chOff x="2228107" y="4309200"/>
              <a:chExt cx="231600" cy="834300"/>
            </a:xfrm>
          </p:grpSpPr>
          <p:sp>
            <p:nvSpPr>
              <p:cNvPr id="170" name="Shape 170"/>
              <p:cNvSpPr/>
              <p:nvPr/>
            </p:nvSpPr>
            <p:spPr>
              <a:xfrm flipH="1">
                <a:off x="2228107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1" name="Shape 171"/>
              <p:cNvSpPr/>
              <p:nvPr/>
            </p:nvSpPr>
            <p:spPr>
              <a:xfrm flipH="1">
                <a:off x="2228107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2" name="Shape 172"/>
              <p:cNvSpPr/>
              <p:nvPr/>
            </p:nvSpPr>
            <p:spPr>
              <a:xfrm flipH="1">
                <a:off x="2228107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3" name="Shape 173"/>
              <p:cNvSpPr/>
              <p:nvPr/>
            </p:nvSpPr>
            <p:spPr>
              <a:xfrm flipH="1">
                <a:off x="2228107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74" name="Shape 174"/>
            <p:cNvGrpSpPr/>
            <p:nvPr/>
          </p:nvGrpSpPr>
          <p:grpSpPr>
            <a:xfrm>
              <a:off x="2599461" y="4518900"/>
              <a:ext cx="231600" cy="624600"/>
              <a:chOff x="2599461" y="4518900"/>
              <a:chExt cx="231600" cy="624600"/>
            </a:xfrm>
          </p:grpSpPr>
          <p:sp>
            <p:nvSpPr>
              <p:cNvPr id="175" name="Shape 175"/>
              <p:cNvSpPr/>
              <p:nvPr/>
            </p:nvSpPr>
            <p:spPr>
              <a:xfrm flipH="1">
                <a:off x="2599461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6" name="Shape 176"/>
              <p:cNvSpPr/>
              <p:nvPr/>
            </p:nvSpPr>
            <p:spPr>
              <a:xfrm flipH="1">
                <a:off x="2599461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7" name="Shape 177"/>
              <p:cNvSpPr/>
              <p:nvPr/>
            </p:nvSpPr>
            <p:spPr>
              <a:xfrm flipH="1">
                <a:off x="2599461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78" name="Shape 178"/>
            <p:cNvGrpSpPr/>
            <p:nvPr/>
          </p:nvGrpSpPr>
          <p:grpSpPr>
            <a:xfrm>
              <a:off x="3342170" y="4099200"/>
              <a:ext cx="231600" cy="1044300"/>
              <a:chOff x="3342170" y="4099200"/>
              <a:chExt cx="231600" cy="1044300"/>
            </a:xfrm>
          </p:grpSpPr>
          <p:sp>
            <p:nvSpPr>
              <p:cNvPr id="179" name="Shape 179"/>
              <p:cNvSpPr/>
              <p:nvPr/>
            </p:nvSpPr>
            <p:spPr>
              <a:xfrm flipH="1">
                <a:off x="3342170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0" name="Shape 180"/>
              <p:cNvSpPr/>
              <p:nvPr/>
            </p:nvSpPr>
            <p:spPr>
              <a:xfrm flipH="1">
                <a:off x="3342170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1" name="Shape 181"/>
              <p:cNvSpPr/>
              <p:nvPr/>
            </p:nvSpPr>
            <p:spPr>
              <a:xfrm flipH="1">
                <a:off x="3342170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2" name="Shape 182"/>
              <p:cNvSpPr/>
              <p:nvPr/>
            </p:nvSpPr>
            <p:spPr>
              <a:xfrm flipH="1">
                <a:off x="3342170" y="4099200"/>
                <a:ext cx="231600" cy="104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3" name="Shape 183"/>
              <p:cNvSpPr/>
              <p:nvPr/>
            </p:nvSpPr>
            <p:spPr>
              <a:xfrm flipH="1">
                <a:off x="3342170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84" name="Shape 184"/>
            <p:cNvGrpSpPr/>
            <p:nvPr/>
          </p:nvGrpSpPr>
          <p:grpSpPr>
            <a:xfrm>
              <a:off x="3713525" y="4309200"/>
              <a:ext cx="231600" cy="834300"/>
              <a:chOff x="3713525" y="4309200"/>
              <a:chExt cx="231600" cy="834300"/>
            </a:xfrm>
          </p:grpSpPr>
          <p:sp>
            <p:nvSpPr>
              <p:cNvPr id="185" name="Shape 185"/>
              <p:cNvSpPr/>
              <p:nvPr/>
            </p:nvSpPr>
            <p:spPr>
              <a:xfrm flipH="1">
                <a:off x="3713525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6" name="Shape 186"/>
              <p:cNvSpPr/>
              <p:nvPr/>
            </p:nvSpPr>
            <p:spPr>
              <a:xfrm flipH="1">
                <a:off x="3713525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7" name="Shape 187"/>
              <p:cNvSpPr/>
              <p:nvPr/>
            </p:nvSpPr>
            <p:spPr>
              <a:xfrm flipH="1">
                <a:off x="3713525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8" name="Shape 188"/>
              <p:cNvSpPr/>
              <p:nvPr/>
            </p:nvSpPr>
            <p:spPr>
              <a:xfrm flipH="1">
                <a:off x="3713525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89" name="Shape 189"/>
            <p:cNvGrpSpPr/>
            <p:nvPr/>
          </p:nvGrpSpPr>
          <p:grpSpPr>
            <a:xfrm>
              <a:off x="1485398" y="4309200"/>
              <a:ext cx="231600" cy="834300"/>
              <a:chOff x="1485398" y="4309200"/>
              <a:chExt cx="231600" cy="834300"/>
            </a:xfrm>
          </p:grpSpPr>
          <p:sp>
            <p:nvSpPr>
              <p:cNvPr id="190" name="Shape 190"/>
              <p:cNvSpPr/>
              <p:nvPr/>
            </p:nvSpPr>
            <p:spPr>
              <a:xfrm flipH="1">
                <a:off x="1485398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1" name="Shape 191"/>
              <p:cNvSpPr/>
              <p:nvPr/>
            </p:nvSpPr>
            <p:spPr>
              <a:xfrm flipH="1">
                <a:off x="1485398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2" name="Shape 192"/>
              <p:cNvSpPr/>
              <p:nvPr/>
            </p:nvSpPr>
            <p:spPr>
              <a:xfrm flipH="1">
                <a:off x="1485398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3" name="Shape 193"/>
              <p:cNvSpPr/>
              <p:nvPr/>
            </p:nvSpPr>
            <p:spPr>
              <a:xfrm flipH="1">
                <a:off x="1485398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94" name="Shape 194"/>
            <p:cNvGrpSpPr/>
            <p:nvPr/>
          </p:nvGrpSpPr>
          <p:grpSpPr>
            <a:xfrm>
              <a:off x="4084879" y="4518900"/>
              <a:ext cx="231600" cy="624600"/>
              <a:chOff x="4084879" y="4518900"/>
              <a:chExt cx="231600" cy="624600"/>
            </a:xfrm>
          </p:grpSpPr>
          <p:sp>
            <p:nvSpPr>
              <p:cNvPr id="195" name="Shape 195"/>
              <p:cNvSpPr/>
              <p:nvPr/>
            </p:nvSpPr>
            <p:spPr>
              <a:xfrm flipH="1">
                <a:off x="4084879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6" name="Shape 196"/>
              <p:cNvSpPr/>
              <p:nvPr/>
            </p:nvSpPr>
            <p:spPr>
              <a:xfrm flipH="1">
                <a:off x="4084879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7" name="Shape 197"/>
              <p:cNvSpPr/>
              <p:nvPr/>
            </p:nvSpPr>
            <p:spPr>
              <a:xfrm flipH="1">
                <a:off x="4084879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98" name="Shape 198"/>
            <p:cNvGrpSpPr/>
            <p:nvPr/>
          </p:nvGrpSpPr>
          <p:grpSpPr>
            <a:xfrm>
              <a:off x="2970816" y="4309200"/>
              <a:ext cx="231600" cy="834300"/>
              <a:chOff x="2970816" y="4309200"/>
              <a:chExt cx="231600" cy="834300"/>
            </a:xfrm>
          </p:grpSpPr>
          <p:sp>
            <p:nvSpPr>
              <p:cNvPr id="199" name="Shape 199"/>
              <p:cNvSpPr/>
              <p:nvPr/>
            </p:nvSpPr>
            <p:spPr>
              <a:xfrm flipH="1">
                <a:off x="2970816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0" name="Shape 200"/>
              <p:cNvSpPr/>
              <p:nvPr/>
            </p:nvSpPr>
            <p:spPr>
              <a:xfrm flipH="1">
                <a:off x="2970816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1" name="Shape 201"/>
              <p:cNvSpPr/>
              <p:nvPr/>
            </p:nvSpPr>
            <p:spPr>
              <a:xfrm flipH="1">
                <a:off x="2970816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2" name="Shape 202"/>
              <p:cNvSpPr/>
              <p:nvPr/>
            </p:nvSpPr>
            <p:spPr>
              <a:xfrm flipH="1">
                <a:off x="2970816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03" name="Shape 203"/>
            <p:cNvGrpSpPr/>
            <p:nvPr/>
          </p:nvGrpSpPr>
          <p:grpSpPr>
            <a:xfrm>
              <a:off x="4456233" y="4309200"/>
              <a:ext cx="231600" cy="834300"/>
              <a:chOff x="4456233" y="4309200"/>
              <a:chExt cx="231600" cy="834300"/>
            </a:xfrm>
          </p:grpSpPr>
          <p:sp>
            <p:nvSpPr>
              <p:cNvPr id="204" name="Shape 204"/>
              <p:cNvSpPr/>
              <p:nvPr/>
            </p:nvSpPr>
            <p:spPr>
              <a:xfrm flipH="1">
                <a:off x="4456233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5" name="Shape 205"/>
              <p:cNvSpPr/>
              <p:nvPr/>
            </p:nvSpPr>
            <p:spPr>
              <a:xfrm flipH="1">
                <a:off x="4456233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6" name="Shape 206"/>
              <p:cNvSpPr/>
              <p:nvPr/>
            </p:nvSpPr>
            <p:spPr>
              <a:xfrm flipH="1">
                <a:off x="4456233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7" name="Shape 207"/>
              <p:cNvSpPr/>
              <p:nvPr/>
            </p:nvSpPr>
            <p:spPr>
              <a:xfrm flipH="1">
                <a:off x="4456233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08" name="Shape 208"/>
            <p:cNvGrpSpPr/>
            <p:nvPr/>
          </p:nvGrpSpPr>
          <p:grpSpPr>
            <a:xfrm>
              <a:off x="4827588" y="4099200"/>
              <a:ext cx="231600" cy="1044300"/>
              <a:chOff x="4827588" y="4099200"/>
              <a:chExt cx="231600" cy="1044300"/>
            </a:xfrm>
          </p:grpSpPr>
          <p:sp>
            <p:nvSpPr>
              <p:cNvPr id="209" name="Shape 209"/>
              <p:cNvSpPr/>
              <p:nvPr/>
            </p:nvSpPr>
            <p:spPr>
              <a:xfrm flipH="1">
                <a:off x="4827588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0" name="Shape 210"/>
              <p:cNvSpPr/>
              <p:nvPr/>
            </p:nvSpPr>
            <p:spPr>
              <a:xfrm flipH="1">
                <a:off x="4827588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1" name="Shape 211"/>
              <p:cNvSpPr/>
              <p:nvPr/>
            </p:nvSpPr>
            <p:spPr>
              <a:xfrm flipH="1">
                <a:off x="4827588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2" name="Shape 212"/>
              <p:cNvSpPr/>
              <p:nvPr/>
            </p:nvSpPr>
            <p:spPr>
              <a:xfrm flipH="1">
                <a:off x="4827588" y="4099200"/>
                <a:ext cx="231600" cy="104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3" name="Shape 213"/>
              <p:cNvSpPr/>
              <p:nvPr/>
            </p:nvSpPr>
            <p:spPr>
              <a:xfrm flipH="1">
                <a:off x="4827588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14" name="Shape 214"/>
            <p:cNvGrpSpPr/>
            <p:nvPr/>
          </p:nvGrpSpPr>
          <p:grpSpPr>
            <a:xfrm>
              <a:off x="5198942" y="4309200"/>
              <a:ext cx="231600" cy="834300"/>
              <a:chOff x="5198942" y="4309200"/>
              <a:chExt cx="231600" cy="834300"/>
            </a:xfrm>
          </p:grpSpPr>
          <p:sp>
            <p:nvSpPr>
              <p:cNvPr id="215" name="Shape 215"/>
              <p:cNvSpPr/>
              <p:nvPr/>
            </p:nvSpPr>
            <p:spPr>
              <a:xfrm flipH="1">
                <a:off x="5198942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6" name="Shape 216"/>
              <p:cNvSpPr/>
              <p:nvPr/>
            </p:nvSpPr>
            <p:spPr>
              <a:xfrm flipH="1">
                <a:off x="5198942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7" name="Shape 217"/>
              <p:cNvSpPr/>
              <p:nvPr/>
            </p:nvSpPr>
            <p:spPr>
              <a:xfrm flipH="1">
                <a:off x="5198942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8" name="Shape 218"/>
              <p:cNvSpPr/>
              <p:nvPr/>
            </p:nvSpPr>
            <p:spPr>
              <a:xfrm flipH="1">
                <a:off x="5198942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19" name="Shape 219"/>
            <p:cNvGrpSpPr/>
            <p:nvPr/>
          </p:nvGrpSpPr>
          <p:grpSpPr>
            <a:xfrm>
              <a:off x="5570297" y="4518900"/>
              <a:ext cx="231600" cy="624600"/>
              <a:chOff x="5570297" y="4518900"/>
              <a:chExt cx="231600" cy="624600"/>
            </a:xfrm>
          </p:grpSpPr>
          <p:sp>
            <p:nvSpPr>
              <p:cNvPr id="220" name="Shape 220"/>
              <p:cNvSpPr/>
              <p:nvPr/>
            </p:nvSpPr>
            <p:spPr>
              <a:xfrm flipH="1">
                <a:off x="5570297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1" name="Shape 221"/>
              <p:cNvSpPr/>
              <p:nvPr/>
            </p:nvSpPr>
            <p:spPr>
              <a:xfrm flipH="1">
                <a:off x="5570297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2" name="Shape 222"/>
              <p:cNvSpPr/>
              <p:nvPr/>
            </p:nvSpPr>
            <p:spPr>
              <a:xfrm flipH="1">
                <a:off x="5570297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23" name="Shape 223"/>
            <p:cNvGrpSpPr/>
            <p:nvPr/>
          </p:nvGrpSpPr>
          <p:grpSpPr>
            <a:xfrm>
              <a:off x="5941651" y="4309200"/>
              <a:ext cx="231600" cy="834300"/>
              <a:chOff x="5941651" y="4309200"/>
              <a:chExt cx="231600" cy="834300"/>
            </a:xfrm>
          </p:grpSpPr>
          <p:sp>
            <p:nvSpPr>
              <p:cNvPr id="224" name="Shape 224"/>
              <p:cNvSpPr/>
              <p:nvPr/>
            </p:nvSpPr>
            <p:spPr>
              <a:xfrm flipH="1">
                <a:off x="5941651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5" name="Shape 225"/>
              <p:cNvSpPr/>
              <p:nvPr/>
            </p:nvSpPr>
            <p:spPr>
              <a:xfrm flipH="1">
                <a:off x="5941651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6" name="Shape 226"/>
              <p:cNvSpPr/>
              <p:nvPr/>
            </p:nvSpPr>
            <p:spPr>
              <a:xfrm flipH="1">
                <a:off x="5941651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7" name="Shape 227"/>
              <p:cNvSpPr/>
              <p:nvPr/>
            </p:nvSpPr>
            <p:spPr>
              <a:xfrm flipH="1">
                <a:off x="5941651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28" name="Shape 228"/>
            <p:cNvGrpSpPr/>
            <p:nvPr/>
          </p:nvGrpSpPr>
          <p:grpSpPr>
            <a:xfrm>
              <a:off x="6313006" y="4099200"/>
              <a:ext cx="231600" cy="1044300"/>
              <a:chOff x="6313006" y="4099200"/>
              <a:chExt cx="231600" cy="1044300"/>
            </a:xfrm>
          </p:grpSpPr>
          <p:sp>
            <p:nvSpPr>
              <p:cNvPr id="229" name="Shape 229"/>
              <p:cNvSpPr/>
              <p:nvPr/>
            </p:nvSpPr>
            <p:spPr>
              <a:xfrm flipH="1">
                <a:off x="6313006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0" name="Shape 230"/>
              <p:cNvSpPr/>
              <p:nvPr/>
            </p:nvSpPr>
            <p:spPr>
              <a:xfrm flipH="1">
                <a:off x="6313006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1" name="Shape 231"/>
              <p:cNvSpPr/>
              <p:nvPr/>
            </p:nvSpPr>
            <p:spPr>
              <a:xfrm flipH="1">
                <a:off x="6313006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2" name="Shape 232"/>
              <p:cNvSpPr/>
              <p:nvPr/>
            </p:nvSpPr>
            <p:spPr>
              <a:xfrm flipH="1">
                <a:off x="6313006" y="4099200"/>
                <a:ext cx="231600" cy="104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3" name="Shape 233"/>
              <p:cNvSpPr/>
              <p:nvPr/>
            </p:nvSpPr>
            <p:spPr>
              <a:xfrm flipH="1">
                <a:off x="6313006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34" name="Shape 234"/>
            <p:cNvGrpSpPr/>
            <p:nvPr/>
          </p:nvGrpSpPr>
          <p:grpSpPr>
            <a:xfrm>
              <a:off x="6684360" y="4309200"/>
              <a:ext cx="231600" cy="834300"/>
              <a:chOff x="6684360" y="4309200"/>
              <a:chExt cx="231600" cy="834300"/>
            </a:xfrm>
          </p:grpSpPr>
          <p:sp>
            <p:nvSpPr>
              <p:cNvPr id="235" name="Shape 235"/>
              <p:cNvSpPr/>
              <p:nvPr/>
            </p:nvSpPr>
            <p:spPr>
              <a:xfrm flipH="1">
                <a:off x="6684360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6" name="Shape 236"/>
              <p:cNvSpPr/>
              <p:nvPr/>
            </p:nvSpPr>
            <p:spPr>
              <a:xfrm flipH="1">
                <a:off x="6684360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7" name="Shape 237"/>
              <p:cNvSpPr/>
              <p:nvPr/>
            </p:nvSpPr>
            <p:spPr>
              <a:xfrm flipH="1">
                <a:off x="6684360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8" name="Shape 238"/>
              <p:cNvSpPr/>
              <p:nvPr/>
            </p:nvSpPr>
            <p:spPr>
              <a:xfrm flipH="1">
                <a:off x="6684360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39" name="Shape 239"/>
            <p:cNvGrpSpPr/>
            <p:nvPr/>
          </p:nvGrpSpPr>
          <p:grpSpPr>
            <a:xfrm>
              <a:off x="7055714" y="4518900"/>
              <a:ext cx="231600" cy="624600"/>
              <a:chOff x="7055714" y="4518900"/>
              <a:chExt cx="231600" cy="624600"/>
            </a:xfrm>
          </p:grpSpPr>
          <p:sp>
            <p:nvSpPr>
              <p:cNvPr id="240" name="Shape 240"/>
              <p:cNvSpPr/>
              <p:nvPr/>
            </p:nvSpPr>
            <p:spPr>
              <a:xfrm flipH="1">
                <a:off x="7055714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1" name="Shape 241"/>
              <p:cNvSpPr/>
              <p:nvPr/>
            </p:nvSpPr>
            <p:spPr>
              <a:xfrm flipH="1">
                <a:off x="7055714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2" name="Shape 242"/>
              <p:cNvSpPr/>
              <p:nvPr/>
            </p:nvSpPr>
            <p:spPr>
              <a:xfrm flipH="1">
                <a:off x="7055714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43" name="Shape 243"/>
            <p:cNvGrpSpPr/>
            <p:nvPr/>
          </p:nvGrpSpPr>
          <p:grpSpPr>
            <a:xfrm>
              <a:off x="7798424" y="4099200"/>
              <a:ext cx="231600" cy="1044300"/>
              <a:chOff x="7798424" y="4099200"/>
              <a:chExt cx="231600" cy="1044300"/>
            </a:xfrm>
          </p:grpSpPr>
          <p:sp>
            <p:nvSpPr>
              <p:cNvPr id="244" name="Shape 244"/>
              <p:cNvSpPr/>
              <p:nvPr/>
            </p:nvSpPr>
            <p:spPr>
              <a:xfrm flipH="1">
                <a:off x="7798424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5" name="Shape 245"/>
              <p:cNvSpPr/>
              <p:nvPr/>
            </p:nvSpPr>
            <p:spPr>
              <a:xfrm flipH="1">
                <a:off x="7798424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6" name="Shape 246"/>
              <p:cNvSpPr/>
              <p:nvPr/>
            </p:nvSpPr>
            <p:spPr>
              <a:xfrm flipH="1">
                <a:off x="7798424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7" name="Shape 247"/>
              <p:cNvSpPr/>
              <p:nvPr/>
            </p:nvSpPr>
            <p:spPr>
              <a:xfrm flipH="1">
                <a:off x="7798424" y="4099200"/>
                <a:ext cx="231600" cy="104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8" name="Shape 248"/>
              <p:cNvSpPr/>
              <p:nvPr/>
            </p:nvSpPr>
            <p:spPr>
              <a:xfrm flipH="1">
                <a:off x="7798424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49" name="Shape 249"/>
            <p:cNvGrpSpPr/>
            <p:nvPr/>
          </p:nvGrpSpPr>
          <p:grpSpPr>
            <a:xfrm>
              <a:off x="8169778" y="4309200"/>
              <a:ext cx="231600" cy="834300"/>
              <a:chOff x="8169778" y="4309200"/>
              <a:chExt cx="231600" cy="834300"/>
            </a:xfrm>
          </p:grpSpPr>
          <p:sp>
            <p:nvSpPr>
              <p:cNvPr id="250" name="Shape 250"/>
              <p:cNvSpPr/>
              <p:nvPr/>
            </p:nvSpPr>
            <p:spPr>
              <a:xfrm flipH="1">
                <a:off x="8169778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1" name="Shape 251"/>
              <p:cNvSpPr/>
              <p:nvPr/>
            </p:nvSpPr>
            <p:spPr>
              <a:xfrm flipH="1">
                <a:off x="8169778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2" name="Shape 252"/>
              <p:cNvSpPr/>
              <p:nvPr/>
            </p:nvSpPr>
            <p:spPr>
              <a:xfrm flipH="1">
                <a:off x="8169778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3" name="Shape 253"/>
              <p:cNvSpPr/>
              <p:nvPr/>
            </p:nvSpPr>
            <p:spPr>
              <a:xfrm flipH="1">
                <a:off x="8169778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54" name="Shape 254"/>
            <p:cNvGrpSpPr/>
            <p:nvPr/>
          </p:nvGrpSpPr>
          <p:grpSpPr>
            <a:xfrm>
              <a:off x="7427069" y="4309200"/>
              <a:ext cx="231600" cy="834300"/>
              <a:chOff x="7427069" y="4309200"/>
              <a:chExt cx="231600" cy="834300"/>
            </a:xfrm>
          </p:grpSpPr>
          <p:sp>
            <p:nvSpPr>
              <p:cNvPr id="255" name="Shape 255"/>
              <p:cNvSpPr/>
              <p:nvPr/>
            </p:nvSpPr>
            <p:spPr>
              <a:xfrm flipH="1">
                <a:off x="7427069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6" name="Shape 256"/>
              <p:cNvSpPr/>
              <p:nvPr/>
            </p:nvSpPr>
            <p:spPr>
              <a:xfrm flipH="1">
                <a:off x="7427069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7" name="Shape 257"/>
              <p:cNvSpPr/>
              <p:nvPr/>
            </p:nvSpPr>
            <p:spPr>
              <a:xfrm flipH="1">
                <a:off x="7427069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8" name="Shape 258"/>
              <p:cNvSpPr/>
              <p:nvPr/>
            </p:nvSpPr>
            <p:spPr>
              <a:xfrm flipH="1">
                <a:off x="7427069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59" name="Shape 259"/>
            <p:cNvGrpSpPr/>
            <p:nvPr/>
          </p:nvGrpSpPr>
          <p:grpSpPr>
            <a:xfrm>
              <a:off x="8541132" y="4518900"/>
              <a:ext cx="231600" cy="624600"/>
              <a:chOff x="8541132" y="4518900"/>
              <a:chExt cx="231600" cy="624600"/>
            </a:xfrm>
          </p:grpSpPr>
          <p:sp>
            <p:nvSpPr>
              <p:cNvPr id="260" name="Shape 260"/>
              <p:cNvSpPr/>
              <p:nvPr/>
            </p:nvSpPr>
            <p:spPr>
              <a:xfrm flipH="1">
                <a:off x="8541132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1" name="Shape 261"/>
              <p:cNvSpPr/>
              <p:nvPr/>
            </p:nvSpPr>
            <p:spPr>
              <a:xfrm flipH="1">
                <a:off x="8541132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2" name="Shape 262"/>
              <p:cNvSpPr/>
              <p:nvPr/>
            </p:nvSpPr>
            <p:spPr>
              <a:xfrm flipH="1">
                <a:off x="8541132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63" name="Shape 263"/>
            <p:cNvGrpSpPr/>
            <p:nvPr/>
          </p:nvGrpSpPr>
          <p:grpSpPr>
            <a:xfrm>
              <a:off x="8912487" y="4309200"/>
              <a:ext cx="231600" cy="834300"/>
              <a:chOff x="8912487" y="4309200"/>
              <a:chExt cx="231600" cy="834300"/>
            </a:xfrm>
          </p:grpSpPr>
          <p:sp>
            <p:nvSpPr>
              <p:cNvPr id="264" name="Shape 264"/>
              <p:cNvSpPr/>
              <p:nvPr/>
            </p:nvSpPr>
            <p:spPr>
              <a:xfrm flipH="1">
                <a:off x="8912487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5" name="Shape 265"/>
              <p:cNvSpPr/>
              <p:nvPr/>
            </p:nvSpPr>
            <p:spPr>
              <a:xfrm flipH="1">
                <a:off x="8912487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6" name="Shape 266"/>
              <p:cNvSpPr/>
              <p:nvPr/>
            </p:nvSpPr>
            <p:spPr>
              <a:xfrm flipH="1">
                <a:off x="8912487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7" name="Shape 267"/>
              <p:cNvSpPr/>
              <p:nvPr/>
            </p:nvSpPr>
            <p:spPr>
              <a:xfrm flipH="1">
                <a:off x="8912487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268" name="Shape 268"/>
          <p:cNvSpPr txBox="1">
            <a:spLocks noGrp="1"/>
          </p:cNvSpPr>
          <p:nvPr>
            <p:ph type="title"/>
          </p:nvPr>
        </p:nvSpPr>
        <p:spPr>
          <a:xfrm>
            <a:off x="1388625" y="772725"/>
            <a:ext cx="6366900" cy="18633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Maven Pro"/>
              <a:buNone/>
              <a:defRPr sz="8000" b="1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lvl="1" indent="0" algn="ctr">
              <a:spcBef>
                <a:spcPts val="0"/>
              </a:spcBef>
              <a:buClr>
                <a:schemeClr val="lt1"/>
              </a:buClr>
              <a:buFont typeface="Maven Pro"/>
              <a:buNone/>
              <a:defRPr sz="8000" b="1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lvl="2" indent="0" algn="ctr">
              <a:spcBef>
                <a:spcPts val="0"/>
              </a:spcBef>
              <a:buClr>
                <a:schemeClr val="lt1"/>
              </a:buClr>
              <a:buFont typeface="Maven Pro"/>
              <a:buNone/>
              <a:defRPr sz="8000" b="1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lvl="3" indent="0" algn="ctr">
              <a:spcBef>
                <a:spcPts val="0"/>
              </a:spcBef>
              <a:buClr>
                <a:schemeClr val="lt1"/>
              </a:buClr>
              <a:buFont typeface="Maven Pro"/>
              <a:buNone/>
              <a:defRPr sz="8000" b="1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lvl="4" indent="0" algn="ctr">
              <a:spcBef>
                <a:spcPts val="0"/>
              </a:spcBef>
              <a:buClr>
                <a:schemeClr val="lt1"/>
              </a:buClr>
              <a:buFont typeface="Maven Pro"/>
              <a:buNone/>
              <a:defRPr sz="8000" b="1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lvl="5" indent="0" algn="ctr">
              <a:spcBef>
                <a:spcPts val="0"/>
              </a:spcBef>
              <a:buClr>
                <a:schemeClr val="lt1"/>
              </a:buClr>
              <a:buFont typeface="Maven Pro"/>
              <a:buNone/>
              <a:defRPr sz="8000" b="1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lvl="6" indent="0" algn="ctr">
              <a:spcBef>
                <a:spcPts val="0"/>
              </a:spcBef>
              <a:buClr>
                <a:schemeClr val="lt1"/>
              </a:buClr>
              <a:buFont typeface="Maven Pro"/>
              <a:buNone/>
              <a:defRPr sz="8000" b="1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lvl="7" indent="0" algn="ctr">
              <a:spcBef>
                <a:spcPts val="0"/>
              </a:spcBef>
              <a:buClr>
                <a:schemeClr val="lt1"/>
              </a:buClr>
              <a:buFont typeface="Maven Pro"/>
              <a:buNone/>
              <a:defRPr sz="8000" b="1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lvl="8" indent="0" algn="ctr">
              <a:spcBef>
                <a:spcPts val="0"/>
              </a:spcBef>
              <a:buClr>
                <a:schemeClr val="lt1"/>
              </a:buClr>
              <a:buFont typeface="Maven Pro"/>
              <a:buNone/>
              <a:defRPr sz="8000" b="1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>
            <a:endParaRPr/>
          </a:p>
        </p:txBody>
      </p:sp>
      <p:sp>
        <p:nvSpPr>
          <p:cNvPr id="269" name="Shape 269"/>
          <p:cNvSpPr txBox="1">
            <a:spLocks noGrp="1"/>
          </p:cNvSpPr>
          <p:nvPr>
            <p:ph type="body" idx="1"/>
          </p:nvPr>
        </p:nvSpPr>
        <p:spPr>
          <a:xfrm>
            <a:off x="1388625" y="2712300"/>
            <a:ext cx="6366900" cy="11112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82550" algn="ctr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1"/>
              </a:buClr>
              <a:buSzPct val="100000"/>
              <a:buFont typeface="Nunito"/>
              <a:buChar char="●"/>
              <a:defRPr sz="1300" b="0" i="0" u="none" strike="noStrike" cap="non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marL="0" marR="0" lvl="1" indent="69850" algn="ctr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1"/>
              </a:buClr>
              <a:buSzPct val="100000"/>
              <a:buFont typeface="Nunito"/>
              <a:buChar char="○"/>
              <a:defRPr sz="1100" b="0" i="0" u="none" strike="noStrike" cap="non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marL="0" marR="0" lvl="2" indent="69850" algn="ctr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1"/>
              </a:buClr>
              <a:buSzPct val="100000"/>
              <a:buFont typeface="Nunito"/>
              <a:buChar char="■"/>
              <a:defRPr sz="1100" b="0" i="0" u="none" strike="noStrike" cap="non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marL="0" marR="0" lvl="3" indent="69850" algn="ctr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1"/>
              </a:buClr>
              <a:buSzPct val="100000"/>
              <a:buFont typeface="Nunito"/>
              <a:buChar char="●"/>
              <a:defRPr sz="1100" b="0" i="0" u="none" strike="noStrike" cap="non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marL="0" marR="0" lvl="4" indent="69850" algn="ctr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1"/>
              </a:buClr>
              <a:buSzPct val="100000"/>
              <a:buFont typeface="Nunito"/>
              <a:buChar char="○"/>
              <a:defRPr sz="1100" b="0" i="0" u="none" strike="noStrike" cap="non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marL="0" marR="0" lvl="5" indent="69850" algn="ctr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1"/>
              </a:buClr>
              <a:buSzPct val="100000"/>
              <a:buFont typeface="Nunito"/>
              <a:buChar char="■"/>
              <a:defRPr sz="1100" b="0" i="0" u="none" strike="noStrike" cap="non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marL="0" marR="0" lvl="6" indent="69850" algn="ctr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1"/>
              </a:buClr>
              <a:buSzPct val="100000"/>
              <a:buFont typeface="Nunito"/>
              <a:buChar char="●"/>
              <a:defRPr sz="1100" b="0" i="0" u="none" strike="noStrike" cap="non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marL="0" marR="0" lvl="7" indent="69850" algn="ctr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1"/>
              </a:buClr>
              <a:buSzPct val="100000"/>
              <a:buFont typeface="Nunito"/>
              <a:buChar char="○"/>
              <a:defRPr sz="1100" b="0" i="0" u="none" strike="noStrike" cap="non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marL="0" marR="0" lvl="8" indent="69850" algn="ctr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1"/>
              </a:buClr>
              <a:buSzPct val="100000"/>
              <a:buFont typeface="Nunito"/>
              <a:buChar char="■"/>
              <a:defRPr sz="1100" b="0" i="0" u="none" strike="noStrike" cap="non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endParaRPr/>
          </a:p>
        </p:txBody>
      </p:sp>
      <p:sp>
        <p:nvSpPr>
          <p:cNvPr id="270" name="Shape 270"/>
          <p:cNvSpPr txBox="1">
            <a:spLocks noGrp="1"/>
          </p:cNvSpPr>
          <p:nvPr>
            <p:ph type="sldNum" idx="12"/>
          </p:nvPr>
        </p:nvSpPr>
        <p:spPr>
          <a:xfrm>
            <a:off x="8451046" y="4736975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Arial"/>
              <a:buNone/>
            </a:pPr>
            <a:fld id="{00000000-1234-1234-1234-123412341234}" type="slidenum">
              <a:rPr lang="en"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lang="en"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Shape 272"/>
          <p:cNvSpPr txBox="1">
            <a:spLocks noGrp="1"/>
          </p:cNvSpPr>
          <p:nvPr>
            <p:ph type="sldNum" idx="12"/>
          </p:nvPr>
        </p:nvSpPr>
        <p:spPr>
          <a:xfrm>
            <a:off x="8451046" y="4736975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fld id="{00000000-1234-1234-1234-123412341234}" type="slidenum">
              <a:rPr lang="en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lang="en"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>
  <p:cSld name="Section header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" name="Shape 50"/>
          <p:cNvGrpSpPr/>
          <p:nvPr/>
        </p:nvGrpSpPr>
        <p:grpSpPr>
          <a:xfrm>
            <a:off x="146768" y="3405"/>
            <a:ext cx="1233215" cy="1384536"/>
            <a:chOff x="146768" y="3405"/>
            <a:chExt cx="1233215" cy="1384536"/>
          </a:xfrm>
        </p:grpSpPr>
        <p:grpSp>
          <p:nvGrpSpPr>
            <p:cNvPr id="51" name="Shape 51"/>
            <p:cNvGrpSpPr/>
            <p:nvPr/>
          </p:nvGrpSpPr>
          <p:grpSpPr>
            <a:xfrm>
              <a:off x="1063183" y="3405"/>
              <a:ext cx="316800" cy="688513"/>
              <a:chOff x="1063183" y="3405"/>
              <a:chExt cx="316800" cy="688513"/>
            </a:xfrm>
          </p:grpSpPr>
          <p:sp>
            <p:nvSpPr>
              <p:cNvPr id="52" name="Shape 52"/>
              <p:cNvSpPr/>
              <p:nvPr/>
            </p:nvSpPr>
            <p:spPr>
              <a:xfrm rot="10800000">
                <a:off x="1063183" y="3418"/>
                <a:ext cx="316800" cy="688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3" name="Shape 53"/>
              <p:cNvSpPr/>
              <p:nvPr/>
            </p:nvSpPr>
            <p:spPr>
              <a:xfrm rot="10800000">
                <a:off x="1063183" y="3405"/>
                <a:ext cx="316800" cy="340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54" name="Shape 54"/>
            <p:cNvGrpSpPr/>
            <p:nvPr/>
          </p:nvGrpSpPr>
          <p:grpSpPr>
            <a:xfrm>
              <a:off x="604975" y="3405"/>
              <a:ext cx="316800" cy="1036524"/>
              <a:chOff x="604975" y="3405"/>
              <a:chExt cx="316800" cy="1036524"/>
            </a:xfrm>
          </p:grpSpPr>
          <p:sp>
            <p:nvSpPr>
              <p:cNvPr id="55" name="Shape 55"/>
              <p:cNvSpPr/>
              <p:nvPr/>
            </p:nvSpPr>
            <p:spPr>
              <a:xfrm rot="10800000">
                <a:off x="604975" y="3418"/>
                <a:ext cx="316800" cy="688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6" name="Shape 56"/>
              <p:cNvSpPr/>
              <p:nvPr/>
            </p:nvSpPr>
            <p:spPr>
              <a:xfrm rot="10800000">
                <a:off x="604975" y="3429"/>
                <a:ext cx="316800" cy="1036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" name="Shape 57"/>
              <p:cNvSpPr/>
              <p:nvPr/>
            </p:nvSpPr>
            <p:spPr>
              <a:xfrm rot="10800000">
                <a:off x="604975" y="3405"/>
                <a:ext cx="316800" cy="340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58" name="Shape 58"/>
            <p:cNvGrpSpPr/>
            <p:nvPr/>
          </p:nvGrpSpPr>
          <p:grpSpPr>
            <a:xfrm>
              <a:off x="146768" y="3405"/>
              <a:ext cx="316800" cy="1384536"/>
              <a:chOff x="146768" y="3405"/>
              <a:chExt cx="316800" cy="1384536"/>
            </a:xfrm>
          </p:grpSpPr>
          <p:sp>
            <p:nvSpPr>
              <p:cNvPr id="59" name="Shape 59"/>
              <p:cNvSpPr/>
              <p:nvPr/>
            </p:nvSpPr>
            <p:spPr>
              <a:xfrm rot="10800000">
                <a:off x="146768" y="3418"/>
                <a:ext cx="316800" cy="688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0" name="Shape 60"/>
              <p:cNvSpPr/>
              <p:nvPr/>
            </p:nvSpPr>
            <p:spPr>
              <a:xfrm rot="10800000">
                <a:off x="146768" y="3441"/>
                <a:ext cx="316800" cy="1384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1" name="Shape 61"/>
              <p:cNvSpPr/>
              <p:nvPr/>
            </p:nvSpPr>
            <p:spPr>
              <a:xfrm rot="10800000">
                <a:off x="146768" y="3429"/>
                <a:ext cx="316800" cy="1036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2" name="Shape 62"/>
              <p:cNvSpPr/>
              <p:nvPr/>
            </p:nvSpPr>
            <p:spPr>
              <a:xfrm rot="10800000">
                <a:off x="146768" y="3405"/>
                <a:ext cx="316800" cy="340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63" name="Shape 63"/>
          <p:cNvGrpSpPr/>
          <p:nvPr/>
        </p:nvGrpSpPr>
        <p:grpSpPr>
          <a:xfrm>
            <a:off x="6775083" y="2904008"/>
            <a:ext cx="2186148" cy="2239500"/>
            <a:chOff x="6775083" y="2904008"/>
            <a:chExt cx="2186148" cy="2239500"/>
          </a:xfrm>
        </p:grpSpPr>
        <p:grpSp>
          <p:nvGrpSpPr>
            <p:cNvPr id="64" name="Shape 64"/>
            <p:cNvGrpSpPr/>
            <p:nvPr/>
          </p:nvGrpSpPr>
          <p:grpSpPr>
            <a:xfrm>
              <a:off x="6775083" y="4253708"/>
              <a:ext cx="409500" cy="889800"/>
              <a:chOff x="6775083" y="4253708"/>
              <a:chExt cx="409500" cy="889800"/>
            </a:xfrm>
          </p:grpSpPr>
          <p:sp>
            <p:nvSpPr>
              <p:cNvPr id="65" name="Shape 65"/>
              <p:cNvSpPr/>
              <p:nvPr/>
            </p:nvSpPr>
            <p:spPr>
              <a:xfrm>
                <a:off x="6775083" y="4253708"/>
                <a:ext cx="409500" cy="8898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6" name="Shape 66"/>
              <p:cNvSpPr/>
              <p:nvPr/>
            </p:nvSpPr>
            <p:spPr>
              <a:xfrm>
                <a:off x="6775083" y="4703408"/>
                <a:ext cx="409500" cy="4401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67" name="Shape 67"/>
            <p:cNvGrpSpPr/>
            <p:nvPr/>
          </p:nvGrpSpPr>
          <p:grpSpPr>
            <a:xfrm>
              <a:off x="7367299" y="3804008"/>
              <a:ext cx="409500" cy="1339500"/>
              <a:chOff x="7367299" y="3804008"/>
              <a:chExt cx="409500" cy="1339500"/>
            </a:xfrm>
          </p:grpSpPr>
          <p:sp>
            <p:nvSpPr>
              <p:cNvPr id="68" name="Shape 68"/>
              <p:cNvSpPr/>
              <p:nvPr/>
            </p:nvSpPr>
            <p:spPr>
              <a:xfrm>
                <a:off x="7367299" y="4253708"/>
                <a:ext cx="409500" cy="8898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9" name="Shape 69"/>
              <p:cNvSpPr/>
              <p:nvPr/>
            </p:nvSpPr>
            <p:spPr>
              <a:xfrm>
                <a:off x="7367299" y="3804008"/>
                <a:ext cx="409500" cy="1339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0" name="Shape 70"/>
              <p:cNvSpPr/>
              <p:nvPr/>
            </p:nvSpPr>
            <p:spPr>
              <a:xfrm>
                <a:off x="7367299" y="4703408"/>
                <a:ext cx="409500" cy="4401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71" name="Shape 71"/>
            <p:cNvGrpSpPr/>
            <p:nvPr/>
          </p:nvGrpSpPr>
          <p:grpSpPr>
            <a:xfrm>
              <a:off x="7959515" y="3354008"/>
              <a:ext cx="409500" cy="1789500"/>
              <a:chOff x="7959515" y="3354008"/>
              <a:chExt cx="409500" cy="1789500"/>
            </a:xfrm>
          </p:grpSpPr>
          <p:sp>
            <p:nvSpPr>
              <p:cNvPr id="72" name="Shape 72"/>
              <p:cNvSpPr/>
              <p:nvPr/>
            </p:nvSpPr>
            <p:spPr>
              <a:xfrm>
                <a:off x="7959515" y="4253708"/>
                <a:ext cx="409500" cy="8898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3" name="Shape 73"/>
              <p:cNvSpPr/>
              <p:nvPr/>
            </p:nvSpPr>
            <p:spPr>
              <a:xfrm>
                <a:off x="7959515" y="3354008"/>
                <a:ext cx="409500" cy="1789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4" name="Shape 74"/>
              <p:cNvSpPr/>
              <p:nvPr/>
            </p:nvSpPr>
            <p:spPr>
              <a:xfrm>
                <a:off x="7959515" y="3804008"/>
                <a:ext cx="409500" cy="1339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5" name="Shape 75"/>
              <p:cNvSpPr/>
              <p:nvPr/>
            </p:nvSpPr>
            <p:spPr>
              <a:xfrm>
                <a:off x="7959515" y="4703408"/>
                <a:ext cx="409500" cy="4401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76" name="Shape 76"/>
            <p:cNvGrpSpPr/>
            <p:nvPr/>
          </p:nvGrpSpPr>
          <p:grpSpPr>
            <a:xfrm>
              <a:off x="8551731" y="2904008"/>
              <a:ext cx="409500" cy="2239500"/>
              <a:chOff x="8551731" y="2904008"/>
              <a:chExt cx="409500" cy="2239500"/>
            </a:xfrm>
          </p:grpSpPr>
          <p:sp>
            <p:nvSpPr>
              <p:cNvPr id="77" name="Shape 77"/>
              <p:cNvSpPr/>
              <p:nvPr/>
            </p:nvSpPr>
            <p:spPr>
              <a:xfrm>
                <a:off x="8551731" y="4253708"/>
                <a:ext cx="409500" cy="8898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8" name="Shape 78"/>
              <p:cNvSpPr/>
              <p:nvPr/>
            </p:nvSpPr>
            <p:spPr>
              <a:xfrm>
                <a:off x="8551731" y="3354008"/>
                <a:ext cx="409500" cy="1789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9" name="Shape 79"/>
              <p:cNvSpPr/>
              <p:nvPr/>
            </p:nvSpPr>
            <p:spPr>
              <a:xfrm>
                <a:off x="8551731" y="3804008"/>
                <a:ext cx="409500" cy="1339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0" name="Shape 80"/>
              <p:cNvSpPr/>
              <p:nvPr/>
            </p:nvSpPr>
            <p:spPr>
              <a:xfrm>
                <a:off x="8551731" y="2904008"/>
                <a:ext cx="409500" cy="2239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1" name="Shape 81"/>
              <p:cNvSpPr/>
              <p:nvPr/>
            </p:nvSpPr>
            <p:spPr>
              <a:xfrm>
                <a:off x="8551731" y="4703408"/>
                <a:ext cx="409500" cy="4401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82" name="Shape 82"/>
          <p:cNvSpPr txBox="1">
            <a:spLocks noGrp="1"/>
          </p:cNvSpPr>
          <p:nvPr>
            <p:ph type="title"/>
          </p:nvPr>
        </p:nvSpPr>
        <p:spPr>
          <a:xfrm>
            <a:off x="824000" y="1613825"/>
            <a:ext cx="5857800" cy="18729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Maven Pro"/>
              <a:buNone/>
              <a:defRPr sz="3600" b="1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lvl="1" indent="0">
              <a:spcBef>
                <a:spcPts val="0"/>
              </a:spcBef>
              <a:buClr>
                <a:schemeClr val="lt1"/>
              </a:buClr>
              <a:buFont typeface="Maven Pro"/>
              <a:buNone/>
              <a:defRPr sz="3600" b="1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lvl="2" indent="0">
              <a:spcBef>
                <a:spcPts val="0"/>
              </a:spcBef>
              <a:buClr>
                <a:schemeClr val="lt1"/>
              </a:buClr>
              <a:buFont typeface="Maven Pro"/>
              <a:buNone/>
              <a:defRPr sz="3600" b="1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lvl="3" indent="0">
              <a:spcBef>
                <a:spcPts val="0"/>
              </a:spcBef>
              <a:buClr>
                <a:schemeClr val="lt1"/>
              </a:buClr>
              <a:buFont typeface="Maven Pro"/>
              <a:buNone/>
              <a:defRPr sz="3600" b="1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lvl="4" indent="0">
              <a:spcBef>
                <a:spcPts val="0"/>
              </a:spcBef>
              <a:buClr>
                <a:schemeClr val="lt1"/>
              </a:buClr>
              <a:buFont typeface="Maven Pro"/>
              <a:buNone/>
              <a:defRPr sz="3600" b="1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lvl="5" indent="0">
              <a:spcBef>
                <a:spcPts val="0"/>
              </a:spcBef>
              <a:buClr>
                <a:schemeClr val="lt1"/>
              </a:buClr>
              <a:buFont typeface="Maven Pro"/>
              <a:buNone/>
              <a:defRPr sz="3600" b="1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lvl="6" indent="0">
              <a:spcBef>
                <a:spcPts val="0"/>
              </a:spcBef>
              <a:buClr>
                <a:schemeClr val="lt1"/>
              </a:buClr>
              <a:buFont typeface="Maven Pro"/>
              <a:buNone/>
              <a:defRPr sz="3600" b="1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lvl="7" indent="0">
              <a:spcBef>
                <a:spcPts val="0"/>
              </a:spcBef>
              <a:buClr>
                <a:schemeClr val="lt1"/>
              </a:buClr>
              <a:buFont typeface="Maven Pro"/>
              <a:buNone/>
              <a:defRPr sz="3600" b="1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lvl="8" indent="0">
              <a:spcBef>
                <a:spcPts val="0"/>
              </a:spcBef>
              <a:buClr>
                <a:schemeClr val="lt1"/>
              </a:buClr>
              <a:buFont typeface="Maven Pro"/>
              <a:buNone/>
              <a:defRPr sz="3600" b="1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>
            <a:endParaRPr/>
          </a:p>
        </p:txBody>
      </p:sp>
      <p:sp>
        <p:nvSpPr>
          <p:cNvPr id="83" name="Shape 83"/>
          <p:cNvSpPr txBox="1">
            <a:spLocks noGrp="1"/>
          </p:cNvSpPr>
          <p:nvPr>
            <p:ph type="sldNum" idx="12"/>
          </p:nvPr>
        </p:nvSpPr>
        <p:spPr>
          <a:xfrm>
            <a:off x="8451046" y="4736975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Arial"/>
              <a:buNone/>
            </a:pPr>
            <a:fld id="{00000000-1234-1234-1234-123412341234}" type="slidenum">
              <a:rPr lang="en"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lang="en"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body"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5" name="Shape 85"/>
          <p:cNvGrpSpPr/>
          <p:nvPr/>
        </p:nvGrpSpPr>
        <p:grpSpPr>
          <a:xfrm>
            <a:off x="625965" y="299376"/>
            <a:ext cx="999311" cy="999311"/>
            <a:chOff x="348199" y="179450"/>
            <a:chExt cx="1116300" cy="1116300"/>
          </a:xfrm>
        </p:grpSpPr>
        <p:sp>
          <p:nvSpPr>
            <p:cNvPr id="86" name="Shape 86"/>
            <p:cNvSpPr/>
            <p:nvPr/>
          </p:nvSpPr>
          <p:spPr>
            <a:xfrm rot="-5400000">
              <a:off x="574556" y="405787"/>
              <a:ext cx="663600" cy="663599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156"/>
              </a:schemeClr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Shape 87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156"/>
              </a:schemeClr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88" name="Shape 88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Maven Pro"/>
              <a:buNone/>
              <a:defRPr sz="2800" b="1" i="0" u="none" strike="noStrike" cap="none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lvl="1" indent="0">
              <a:spcBef>
                <a:spcPts val="0"/>
              </a:spcBef>
              <a:buClr>
                <a:schemeClr val="dk2"/>
              </a:buClr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lvl="2" indent="0">
              <a:spcBef>
                <a:spcPts val="0"/>
              </a:spcBef>
              <a:buClr>
                <a:schemeClr val="dk2"/>
              </a:buClr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lvl="3" indent="0">
              <a:spcBef>
                <a:spcPts val="0"/>
              </a:spcBef>
              <a:buClr>
                <a:schemeClr val="dk2"/>
              </a:buClr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lvl="4" indent="0">
              <a:spcBef>
                <a:spcPts val="0"/>
              </a:spcBef>
              <a:buClr>
                <a:schemeClr val="dk2"/>
              </a:buClr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lvl="5" indent="0">
              <a:spcBef>
                <a:spcPts val="0"/>
              </a:spcBef>
              <a:buClr>
                <a:schemeClr val="dk2"/>
              </a:buClr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lvl="6" indent="0">
              <a:spcBef>
                <a:spcPts val="0"/>
              </a:spcBef>
              <a:buClr>
                <a:schemeClr val="dk2"/>
              </a:buClr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lvl="7" indent="0">
              <a:spcBef>
                <a:spcPts val="0"/>
              </a:spcBef>
              <a:buClr>
                <a:schemeClr val="dk2"/>
              </a:buClr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lvl="8" indent="0">
              <a:spcBef>
                <a:spcPts val="0"/>
              </a:spcBef>
              <a:buClr>
                <a:schemeClr val="dk2"/>
              </a:buClr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>
            <a:endParaRPr/>
          </a:p>
        </p:txBody>
      </p:sp>
      <p:sp>
        <p:nvSpPr>
          <p:cNvPr id="89" name="Shape 89"/>
          <p:cNvSpPr txBox="1">
            <a:spLocks noGrp="1"/>
          </p:cNvSpPr>
          <p:nvPr>
            <p:ph type="body" idx="1"/>
          </p:nvPr>
        </p:nvSpPr>
        <p:spPr>
          <a:xfrm>
            <a:off x="1303800" y="1990050"/>
            <a:ext cx="7030500" cy="25416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8255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Font typeface="Nunito"/>
              <a:buChar char="●"/>
              <a:defRPr sz="13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marL="0" marR="0" lvl="1" indent="6985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Font typeface="Nunito"/>
              <a:buChar char="○"/>
              <a:defRPr sz="11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marL="0" marR="0" lvl="2" indent="6985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Font typeface="Nunito"/>
              <a:buChar char="■"/>
              <a:defRPr sz="11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marL="0" marR="0" lvl="3" indent="6985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Font typeface="Nunito"/>
              <a:buChar char="●"/>
              <a:defRPr sz="11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marL="0" marR="0" lvl="4" indent="6985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Font typeface="Nunito"/>
              <a:buChar char="○"/>
              <a:defRPr sz="11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marL="0" marR="0" lvl="5" indent="6985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Font typeface="Nunito"/>
              <a:buChar char="■"/>
              <a:defRPr sz="11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marL="0" marR="0" lvl="6" indent="6985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Font typeface="Nunito"/>
              <a:buChar char="●"/>
              <a:defRPr sz="11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marL="0" marR="0" lvl="7" indent="6985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Font typeface="Nunito"/>
              <a:buChar char="○"/>
              <a:defRPr sz="11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marL="0" marR="0" lvl="8" indent="6985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Font typeface="Nunito"/>
              <a:buChar char="■"/>
              <a:defRPr sz="11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endParaRPr/>
          </a:p>
        </p:txBody>
      </p:sp>
      <p:sp>
        <p:nvSpPr>
          <p:cNvPr id="90" name="Shape 90"/>
          <p:cNvSpPr txBox="1">
            <a:spLocks noGrp="1"/>
          </p:cNvSpPr>
          <p:nvPr>
            <p:ph type="sldNum" idx="12"/>
          </p:nvPr>
        </p:nvSpPr>
        <p:spPr>
          <a:xfrm>
            <a:off x="8451046" y="4736975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fld id="{00000000-1234-1234-1234-123412341234}" type="slidenum">
              <a:rPr lang="en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lang="en"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ColTx">
  <p:cSld name="Title and two columns"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Shape 92"/>
          <p:cNvGrpSpPr/>
          <p:nvPr/>
        </p:nvGrpSpPr>
        <p:grpSpPr>
          <a:xfrm>
            <a:off x="625965" y="299376"/>
            <a:ext cx="999311" cy="999311"/>
            <a:chOff x="348199" y="179450"/>
            <a:chExt cx="1116300" cy="1116300"/>
          </a:xfrm>
        </p:grpSpPr>
        <p:sp>
          <p:nvSpPr>
            <p:cNvPr id="93" name="Shape 93"/>
            <p:cNvSpPr/>
            <p:nvPr/>
          </p:nvSpPr>
          <p:spPr>
            <a:xfrm rot="-5400000">
              <a:off x="574556" y="405787"/>
              <a:ext cx="663600" cy="663599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156"/>
              </a:schemeClr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Shape 94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156"/>
              </a:schemeClr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95" name="Shape 95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Maven Pro"/>
              <a:buNone/>
              <a:defRPr sz="2800" b="1" i="0" u="none" strike="noStrike" cap="none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lvl="1" indent="0">
              <a:spcBef>
                <a:spcPts val="0"/>
              </a:spcBef>
              <a:buClr>
                <a:schemeClr val="dk2"/>
              </a:buClr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lvl="2" indent="0">
              <a:spcBef>
                <a:spcPts val="0"/>
              </a:spcBef>
              <a:buClr>
                <a:schemeClr val="dk2"/>
              </a:buClr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lvl="3" indent="0">
              <a:spcBef>
                <a:spcPts val="0"/>
              </a:spcBef>
              <a:buClr>
                <a:schemeClr val="dk2"/>
              </a:buClr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lvl="4" indent="0">
              <a:spcBef>
                <a:spcPts val="0"/>
              </a:spcBef>
              <a:buClr>
                <a:schemeClr val="dk2"/>
              </a:buClr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lvl="5" indent="0">
              <a:spcBef>
                <a:spcPts val="0"/>
              </a:spcBef>
              <a:buClr>
                <a:schemeClr val="dk2"/>
              </a:buClr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lvl="6" indent="0">
              <a:spcBef>
                <a:spcPts val="0"/>
              </a:spcBef>
              <a:buClr>
                <a:schemeClr val="dk2"/>
              </a:buClr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lvl="7" indent="0">
              <a:spcBef>
                <a:spcPts val="0"/>
              </a:spcBef>
              <a:buClr>
                <a:schemeClr val="dk2"/>
              </a:buClr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lvl="8" indent="0">
              <a:spcBef>
                <a:spcPts val="0"/>
              </a:spcBef>
              <a:buClr>
                <a:schemeClr val="dk2"/>
              </a:buClr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>
            <a:endParaRPr/>
          </a:p>
        </p:txBody>
      </p:sp>
      <p:sp>
        <p:nvSpPr>
          <p:cNvPr id="96" name="Shape 96"/>
          <p:cNvSpPr txBox="1">
            <a:spLocks noGrp="1"/>
          </p:cNvSpPr>
          <p:nvPr>
            <p:ph type="body" idx="1"/>
          </p:nvPr>
        </p:nvSpPr>
        <p:spPr>
          <a:xfrm>
            <a:off x="1303800" y="1990050"/>
            <a:ext cx="3430500" cy="25416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8255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Font typeface="Nunito"/>
              <a:buChar char="●"/>
              <a:defRPr sz="13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marL="0" marR="0" lvl="1" indent="6985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Font typeface="Nunito"/>
              <a:buChar char="○"/>
              <a:defRPr sz="11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marL="0" marR="0" lvl="2" indent="6985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Font typeface="Nunito"/>
              <a:buChar char="■"/>
              <a:defRPr sz="11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marL="0" marR="0" lvl="3" indent="6985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Font typeface="Nunito"/>
              <a:buChar char="●"/>
              <a:defRPr sz="11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marL="0" marR="0" lvl="4" indent="6985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Font typeface="Nunito"/>
              <a:buChar char="○"/>
              <a:defRPr sz="11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marL="0" marR="0" lvl="5" indent="6985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Font typeface="Nunito"/>
              <a:buChar char="■"/>
              <a:defRPr sz="11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marL="0" marR="0" lvl="6" indent="6985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Font typeface="Nunito"/>
              <a:buChar char="●"/>
              <a:defRPr sz="11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marL="0" marR="0" lvl="7" indent="6985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Font typeface="Nunito"/>
              <a:buChar char="○"/>
              <a:defRPr sz="11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marL="0" marR="0" lvl="8" indent="6985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Font typeface="Nunito"/>
              <a:buChar char="■"/>
              <a:defRPr sz="11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endParaRPr/>
          </a:p>
        </p:txBody>
      </p:sp>
      <p:sp>
        <p:nvSpPr>
          <p:cNvPr id="97" name="Shape 97"/>
          <p:cNvSpPr txBox="1">
            <a:spLocks noGrp="1"/>
          </p:cNvSpPr>
          <p:nvPr>
            <p:ph type="body" idx="2"/>
          </p:nvPr>
        </p:nvSpPr>
        <p:spPr>
          <a:xfrm>
            <a:off x="4903650" y="1990050"/>
            <a:ext cx="3430500" cy="25416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8255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Font typeface="Nunito"/>
              <a:buChar char="●"/>
              <a:defRPr sz="13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marL="0" marR="0" lvl="1" indent="6985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Font typeface="Nunito"/>
              <a:buChar char="○"/>
              <a:defRPr sz="11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marL="0" marR="0" lvl="2" indent="6985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Font typeface="Nunito"/>
              <a:buChar char="■"/>
              <a:defRPr sz="11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marL="0" marR="0" lvl="3" indent="6985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Font typeface="Nunito"/>
              <a:buChar char="●"/>
              <a:defRPr sz="11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marL="0" marR="0" lvl="4" indent="6985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Font typeface="Nunito"/>
              <a:buChar char="○"/>
              <a:defRPr sz="11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marL="0" marR="0" lvl="5" indent="6985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Font typeface="Nunito"/>
              <a:buChar char="■"/>
              <a:defRPr sz="11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marL="0" marR="0" lvl="6" indent="6985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Font typeface="Nunito"/>
              <a:buChar char="●"/>
              <a:defRPr sz="11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marL="0" marR="0" lvl="7" indent="6985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Font typeface="Nunito"/>
              <a:buChar char="○"/>
              <a:defRPr sz="11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marL="0" marR="0" lvl="8" indent="6985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Font typeface="Nunito"/>
              <a:buChar char="■"/>
              <a:defRPr sz="11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endParaRPr/>
          </a:p>
        </p:txBody>
      </p:sp>
      <p:sp>
        <p:nvSpPr>
          <p:cNvPr id="98" name="Shape 98"/>
          <p:cNvSpPr txBox="1">
            <a:spLocks noGrp="1"/>
          </p:cNvSpPr>
          <p:nvPr>
            <p:ph type="sldNum" idx="12"/>
          </p:nvPr>
        </p:nvSpPr>
        <p:spPr>
          <a:xfrm>
            <a:off x="8451046" y="4736975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fld id="{00000000-1234-1234-1234-123412341234}" type="slidenum">
              <a:rPr lang="en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lang="en"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Shape 100"/>
          <p:cNvGrpSpPr/>
          <p:nvPr/>
        </p:nvGrpSpPr>
        <p:grpSpPr>
          <a:xfrm>
            <a:off x="625965" y="299376"/>
            <a:ext cx="999311" cy="999311"/>
            <a:chOff x="348199" y="179450"/>
            <a:chExt cx="1116300" cy="1116300"/>
          </a:xfrm>
        </p:grpSpPr>
        <p:sp>
          <p:nvSpPr>
            <p:cNvPr id="101" name="Shape 101"/>
            <p:cNvSpPr/>
            <p:nvPr/>
          </p:nvSpPr>
          <p:spPr>
            <a:xfrm rot="-5400000">
              <a:off x="574556" y="405787"/>
              <a:ext cx="663600" cy="663599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156"/>
              </a:schemeClr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Shape 102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156"/>
              </a:schemeClr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03" name="Shape 103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Maven Pro"/>
              <a:buNone/>
              <a:defRPr sz="2800" b="1" i="0" u="none" strike="noStrike" cap="none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lvl="1" indent="0">
              <a:spcBef>
                <a:spcPts val="0"/>
              </a:spcBef>
              <a:buClr>
                <a:schemeClr val="dk2"/>
              </a:buClr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lvl="2" indent="0">
              <a:spcBef>
                <a:spcPts val="0"/>
              </a:spcBef>
              <a:buClr>
                <a:schemeClr val="dk2"/>
              </a:buClr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lvl="3" indent="0">
              <a:spcBef>
                <a:spcPts val="0"/>
              </a:spcBef>
              <a:buClr>
                <a:schemeClr val="dk2"/>
              </a:buClr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lvl="4" indent="0">
              <a:spcBef>
                <a:spcPts val="0"/>
              </a:spcBef>
              <a:buClr>
                <a:schemeClr val="dk2"/>
              </a:buClr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lvl="5" indent="0">
              <a:spcBef>
                <a:spcPts val="0"/>
              </a:spcBef>
              <a:buClr>
                <a:schemeClr val="dk2"/>
              </a:buClr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lvl="6" indent="0">
              <a:spcBef>
                <a:spcPts val="0"/>
              </a:spcBef>
              <a:buClr>
                <a:schemeClr val="dk2"/>
              </a:buClr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lvl="7" indent="0">
              <a:spcBef>
                <a:spcPts val="0"/>
              </a:spcBef>
              <a:buClr>
                <a:schemeClr val="dk2"/>
              </a:buClr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lvl="8" indent="0">
              <a:spcBef>
                <a:spcPts val="0"/>
              </a:spcBef>
              <a:buClr>
                <a:schemeClr val="dk2"/>
              </a:buClr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>
            <a:endParaRPr/>
          </a:p>
        </p:txBody>
      </p:sp>
      <p:sp>
        <p:nvSpPr>
          <p:cNvPr id="104" name="Shape 104"/>
          <p:cNvSpPr txBox="1">
            <a:spLocks noGrp="1"/>
          </p:cNvSpPr>
          <p:nvPr>
            <p:ph type="sldNum" idx="12"/>
          </p:nvPr>
        </p:nvSpPr>
        <p:spPr>
          <a:xfrm>
            <a:off x="8451046" y="4736975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fld id="{00000000-1234-1234-1234-123412341234}" type="slidenum">
              <a:rPr lang="en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lang="en"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One column text"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Shape 106"/>
          <p:cNvGrpSpPr/>
          <p:nvPr/>
        </p:nvGrpSpPr>
        <p:grpSpPr>
          <a:xfrm>
            <a:off x="625965" y="299376"/>
            <a:ext cx="999311" cy="999311"/>
            <a:chOff x="348199" y="179450"/>
            <a:chExt cx="1116300" cy="1116300"/>
          </a:xfrm>
        </p:grpSpPr>
        <p:sp>
          <p:nvSpPr>
            <p:cNvPr id="107" name="Shape 107"/>
            <p:cNvSpPr/>
            <p:nvPr/>
          </p:nvSpPr>
          <p:spPr>
            <a:xfrm rot="-5400000">
              <a:off x="574556" y="405787"/>
              <a:ext cx="663600" cy="663599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156"/>
              </a:schemeClr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Shape 108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156"/>
              </a:schemeClr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09" name="Shape 109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3312000" cy="15900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Maven Pro"/>
              <a:buNone/>
              <a:defRPr sz="2800" b="1" i="0" u="none" strike="noStrike" cap="none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lvl="1" indent="0">
              <a:spcBef>
                <a:spcPts val="0"/>
              </a:spcBef>
              <a:buClr>
                <a:schemeClr val="dk2"/>
              </a:buClr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lvl="2" indent="0">
              <a:spcBef>
                <a:spcPts val="0"/>
              </a:spcBef>
              <a:buClr>
                <a:schemeClr val="dk2"/>
              </a:buClr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lvl="3" indent="0">
              <a:spcBef>
                <a:spcPts val="0"/>
              </a:spcBef>
              <a:buClr>
                <a:schemeClr val="dk2"/>
              </a:buClr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lvl="4" indent="0">
              <a:spcBef>
                <a:spcPts val="0"/>
              </a:spcBef>
              <a:buClr>
                <a:schemeClr val="dk2"/>
              </a:buClr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lvl="5" indent="0">
              <a:spcBef>
                <a:spcPts val="0"/>
              </a:spcBef>
              <a:buClr>
                <a:schemeClr val="dk2"/>
              </a:buClr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lvl="6" indent="0">
              <a:spcBef>
                <a:spcPts val="0"/>
              </a:spcBef>
              <a:buClr>
                <a:schemeClr val="dk2"/>
              </a:buClr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lvl="7" indent="0">
              <a:spcBef>
                <a:spcPts val="0"/>
              </a:spcBef>
              <a:buClr>
                <a:schemeClr val="dk2"/>
              </a:buClr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lvl="8" indent="0">
              <a:spcBef>
                <a:spcPts val="0"/>
              </a:spcBef>
              <a:buClr>
                <a:schemeClr val="dk2"/>
              </a:buClr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>
            <a:endParaRPr/>
          </a:p>
        </p:txBody>
      </p:sp>
      <p:sp>
        <p:nvSpPr>
          <p:cNvPr id="110" name="Shape 110"/>
          <p:cNvSpPr txBox="1">
            <a:spLocks noGrp="1"/>
          </p:cNvSpPr>
          <p:nvPr>
            <p:ph type="body" idx="1"/>
          </p:nvPr>
        </p:nvSpPr>
        <p:spPr>
          <a:xfrm>
            <a:off x="1303800" y="2309675"/>
            <a:ext cx="3312000" cy="22218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8255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Font typeface="Nunito"/>
              <a:buChar char="●"/>
              <a:defRPr sz="13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marL="0" marR="0" lvl="1" indent="6985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Font typeface="Nunito"/>
              <a:buChar char="○"/>
              <a:defRPr sz="11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marL="0" marR="0" lvl="2" indent="6985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Font typeface="Nunito"/>
              <a:buChar char="■"/>
              <a:defRPr sz="11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marL="0" marR="0" lvl="3" indent="6985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Font typeface="Nunito"/>
              <a:buChar char="●"/>
              <a:defRPr sz="11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marL="0" marR="0" lvl="4" indent="6985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Font typeface="Nunito"/>
              <a:buChar char="○"/>
              <a:defRPr sz="11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marL="0" marR="0" lvl="5" indent="6985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Font typeface="Nunito"/>
              <a:buChar char="■"/>
              <a:defRPr sz="11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marL="0" marR="0" lvl="6" indent="6985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Font typeface="Nunito"/>
              <a:buChar char="●"/>
              <a:defRPr sz="11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marL="0" marR="0" lvl="7" indent="6985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Font typeface="Nunito"/>
              <a:buChar char="○"/>
              <a:defRPr sz="11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marL="0" marR="0" lvl="8" indent="6985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Font typeface="Nunito"/>
              <a:buChar char="■"/>
              <a:defRPr sz="11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endParaRPr/>
          </a:p>
        </p:txBody>
      </p:sp>
      <p:sp>
        <p:nvSpPr>
          <p:cNvPr id="111" name="Shape 111"/>
          <p:cNvSpPr txBox="1">
            <a:spLocks noGrp="1"/>
          </p:cNvSpPr>
          <p:nvPr>
            <p:ph type="sldNum" idx="12"/>
          </p:nvPr>
        </p:nvSpPr>
        <p:spPr>
          <a:xfrm>
            <a:off x="8451046" y="4736975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fld id="{00000000-1234-1234-1234-123412341234}" type="slidenum">
              <a:rPr lang="en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lang="en"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Main point"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3" name="Shape 113"/>
          <p:cNvGrpSpPr/>
          <p:nvPr/>
        </p:nvGrpSpPr>
        <p:grpSpPr>
          <a:xfrm>
            <a:off x="6866714" y="1254"/>
            <a:ext cx="2267379" cy="2601741"/>
            <a:chOff x="6790514" y="1254"/>
            <a:chExt cx="2267379" cy="2601741"/>
          </a:xfrm>
        </p:grpSpPr>
        <p:grpSp>
          <p:nvGrpSpPr>
            <p:cNvPr id="114" name="Shape 114"/>
            <p:cNvGrpSpPr/>
            <p:nvPr/>
          </p:nvGrpSpPr>
          <p:grpSpPr>
            <a:xfrm>
              <a:off x="7067536" y="1254"/>
              <a:ext cx="1990357" cy="1990302"/>
              <a:chOff x="7067536" y="1254"/>
              <a:chExt cx="1990357" cy="1990302"/>
            </a:xfrm>
          </p:grpSpPr>
          <p:sp>
            <p:nvSpPr>
              <p:cNvPr id="115" name="Shape 115"/>
              <p:cNvSpPr/>
              <p:nvPr/>
            </p:nvSpPr>
            <p:spPr>
              <a:xfrm rot="-8648551">
                <a:off x="7594312" y="527720"/>
                <a:ext cx="937226" cy="937226"/>
              </a:xfrm>
              <a:prstGeom prst="ellipse">
                <a:avLst/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6" name="Shape 116"/>
              <p:cNvSpPr/>
              <p:nvPr/>
            </p:nvSpPr>
            <p:spPr>
              <a:xfrm rot="-8648551">
                <a:off x="7594312" y="527720"/>
                <a:ext cx="937226" cy="937226"/>
              </a:xfrm>
              <a:prstGeom prst="pie">
                <a:avLst>
                  <a:gd name="adj1" fmla="val 19376841"/>
                  <a:gd name="adj2" fmla="val 12313574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7" name="Shape 117"/>
              <p:cNvSpPr/>
              <p:nvPr/>
            </p:nvSpPr>
            <p:spPr>
              <a:xfrm rot="-8649154">
                <a:off x="7349891" y="283704"/>
                <a:ext cx="1425647" cy="1425403"/>
              </a:xfrm>
              <a:prstGeom prst="ellipse">
                <a:avLst/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18" name="Shape 118"/>
            <p:cNvGrpSpPr/>
            <p:nvPr/>
          </p:nvGrpSpPr>
          <p:grpSpPr>
            <a:xfrm>
              <a:off x="8207126" y="1807996"/>
              <a:ext cx="795000" cy="795000"/>
              <a:chOff x="8207126" y="1807996"/>
              <a:chExt cx="795000" cy="795000"/>
            </a:xfrm>
          </p:grpSpPr>
          <p:sp>
            <p:nvSpPr>
              <p:cNvPr id="119" name="Shape 119"/>
              <p:cNvSpPr/>
              <p:nvPr/>
            </p:nvSpPr>
            <p:spPr>
              <a:xfrm rot="2152054">
                <a:off x="8319942" y="1920812"/>
                <a:ext cx="569367" cy="569367"/>
              </a:xfrm>
              <a:prstGeom prst="ellipse">
                <a:avLst/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0" name="Shape 120"/>
              <p:cNvSpPr/>
              <p:nvPr/>
            </p:nvSpPr>
            <p:spPr>
              <a:xfrm rot="2150259">
                <a:off x="8408217" y="2008609"/>
                <a:ext cx="393003" cy="393003"/>
              </a:xfrm>
              <a:prstGeom prst="ellipse">
                <a:avLst/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1" name="Shape 121"/>
              <p:cNvSpPr/>
              <p:nvPr/>
            </p:nvSpPr>
            <p:spPr>
              <a:xfrm rot="2150259">
                <a:off x="8408217" y="2008609"/>
                <a:ext cx="393003" cy="393003"/>
              </a:xfrm>
              <a:prstGeom prst="pie">
                <a:avLst>
                  <a:gd name="adj1" fmla="val 5699893"/>
                  <a:gd name="adj2" fmla="val 12313574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22" name="Shape 122"/>
            <p:cNvGrpSpPr/>
            <p:nvPr/>
          </p:nvGrpSpPr>
          <p:grpSpPr>
            <a:xfrm>
              <a:off x="6790514" y="118856"/>
              <a:ext cx="548699" cy="548699"/>
              <a:chOff x="6790514" y="118856"/>
              <a:chExt cx="548699" cy="548699"/>
            </a:xfrm>
          </p:grpSpPr>
          <p:sp>
            <p:nvSpPr>
              <p:cNvPr id="123" name="Shape 123"/>
              <p:cNvSpPr/>
              <p:nvPr/>
            </p:nvSpPr>
            <p:spPr>
              <a:xfrm rot="2150259">
                <a:off x="6868362" y="196704"/>
                <a:ext cx="393003" cy="393003"/>
              </a:xfrm>
              <a:prstGeom prst="ellipse">
                <a:avLst/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4" name="Shape 124"/>
              <p:cNvSpPr/>
              <p:nvPr/>
            </p:nvSpPr>
            <p:spPr>
              <a:xfrm rot="2150259">
                <a:off x="6868362" y="196704"/>
                <a:ext cx="393003" cy="393003"/>
              </a:xfrm>
              <a:prstGeom prst="pie">
                <a:avLst>
                  <a:gd name="adj1" fmla="val 5699893"/>
                  <a:gd name="adj2" fmla="val 12313574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125" name="Shape 125"/>
          <p:cNvSpPr txBox="1">
            <a:spLocks noGrp="1"/>
          </p:cNvSpPr>
          <p:nvPr>
            <p:ph type="title"/>
          </p:nvPr>
        </p:nvSpPr>
        <p:spPr>
          <a:xfrm>
            <a:off x="824000" y="763600"/>
            <a:ext cx="5857800" cy="35733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Maven Pro"/>
              <a:buNone/>
              <a:defRPr sz="3600" b="1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lvl="1" indent="0">
              <a:spcBef>
                <a:spcPts val="0"/>
              </a:spcBef>
              <a:buClr>
                <a:schemeClr val="lt1"/>
              </a:buClr>
              <a:buFont typeface="Maven Pro"/>
              <a:buNone/>
              <a:defRPr sz="3600" b="1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lvl="2" indent="0">
              <a:spcBef>
                <a:spcPts val="0"/>
              </a:spcBef>
              <a:buClr>
                <a:schemeClr val="lt1"/>
              </a:buClr>
              <a:buFont typeface="Maven Pro"/>
              <a:buNone/>
              <a:defRPr sz="3600" b="1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lvl="3" indent="0">
              <a:spcBef>
                <a:spcPts val="0"/>
              </a:spcBef>
              <a:buClr>
                <a:schemeClr val="lt1"/>
              </a:buClr>
              <a:buFont typeface="Maven Pro"/>
              <a:buNone/>
              <a:defRPr sz="3600" b="1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lvl="4" indent="0">
              <a:spcBef>
                <a:spcPts val="0"/>
              </a:spcBef>
              <a:buClr>
                <a:schemeClr val="lt1"/>
              </a:buClr>
              <a:buFont typeface="Maven Pro"/>
              <a:buNone/>
              <a:defRPr sz="3600" b="1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lvl="5" indent="0">
              <a:spcBef>
                <a:spcPts val="0"/>
              </a:spcBef>
              <a:buClr>
                <a:schemeClr val="lt1"/>
              </a:buClr>
              <a:buFont typeface="Maven Pro"/>
              <a:buNone/>
              <a:defRPr sz="3600" b="1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lvl="6" indent="0">
              <a:spcBef>
                <a:spcPts val="0"/>
              </a:spcBef>
              <a:buClr>
                <a:schemeClr val="lt1"/>
              </a:buClr>
              <a:buFont typeface="Maven Pro"/>
              <a:buNone/>
              <a:defRPr sz="3600" b="1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lvl="7" indent="0">
              <a:spcBef>
                <a:spcPts val="0"/>
              </a:spcBef>
              <a:buClr>
                <a:schemeClr val="lt1"/>
              </a:buClr>
              <a:buFont typeface="Maven Pro"/>
              <a:buNone/>
              <a:defRPr sz="3600" b="1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lvl="8" indent="0">
              <a:spcBef>
                <a:spcPts val="0"/>
              </a:spcBef>
              <a:buClr>
                <a:schemeClr val="lt1"/>
              </a:buClr>
              <a:buFont typeface="Maven Pro"/>
              <a:buNone/>
              <a:defRPr sz="3600" b="1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>
            <a:endParaRPr/>
          </a:p>
        </p:txBody>
      </p:sp>
      <p:sp>
        <p:nvSpPr>
          <p:cNvPr id="126" name="Shape 126"/>
          <p:cNvSpPr txBox="1">
            <a:spLocks noGrp="1"/>
          </p:cNvSpPr>
          <p:nvPr>
            <p:ph type="sldNum" idx="12"/>
          </p:nvPr>
        </p:nvSpPr>
        <p:spPr>
          <a:xfrm>
            <a:off x="8451046" y="4736975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Arial"/>
              <a:buNone/>
            </a:pPr>
            <a:fld id="{00000000-1234-1234-1234-123412341234}" type="slidenum">
              <a:rPr lang="en"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lang="en"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ection title and description"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8" name="Shape 128"/>
          <p:cNvGrpSpPr/>
          <p:nvPr/>
        </p:nvGrpSpPr>
        <p:grpSpPr>
          <a:xfrm>
            <a:off x="625965" y="299376"/>
            <a:ext cx="999311" cy="999311"/>
            <a:chOff x="348199" y="179450"/>
            <a:chExt cx="1116300" cy="1116300"/>
          </a:xfrm>
        </p:grpSpPr>
        <p:sp>
          <p:nvSpPr>
            <p:cNvPr id="129" name="Shape 129"/>
            <p:cNvSpPr/>
            <p:nvPr/>
          </p:nvSpPr>
          <p:spPr>
            <a:xfrm rot="-5400000">
              <a:off x="574556" y="405787"/>
              <a:ext cx="663600" cy="663599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156"/>
              </a:schemeClr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" name="Shape 130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156"/>
              </a:schemeClr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31" name="Shape 131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3430500" cy="1990200"/>
          </a:xfrm>
          <a:prstGeom prst="rect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Maven Pro"/>
              <a:buNone/>
              <a:defRPr sz="2800" b="1" i="0" u="none" strike="noStrike" cap="none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lvl="1" indent="0">
              <a:spcBef>
                <a:spcPts val="0"/>
              </a:spcBef>
              <a:buClr>
                <a:schemeClr val="dk2"/>
              </a:buClr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lvl="2" indent="0">
              <a:spcBef>
                <a:spcPts val="0"/>
              </a:spcBef>
              <a:buClr>
                <a:schemeClr val="dk2"/>
              </a:buClr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lvl="3" indent="0">
              <a:spcBef>
                <a:spcPts val="0"/>
              </a:spcBef>
              <a:buClr>
                <a:schemeClr val="dk2"/>
              </a:buClr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lvl="4" indent="0">
              <a:spcBef>
                <a:spcPts val="0"/>
              </a:spcBef>
              <a:buClr>
                <a:schemeClr val="dk2"/>
              </a:buClr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lvl="5" indent="0">
              <a:spcBef>
                <a:spcPts val="0"/>
              </a:spcBef>
              <a:buClr>
                <a:schemeClr val="dk2"/>
              </a:buClr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lvl="6" indent="0">
              <a:spcBef>
                <a:spcPts val="0"/>
              </a:spcBef>
              <a:buClr>
                <a:schemeClr val="dk2"/>
              </a:buClr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lvl="7" indent="0">
              <a:spcBef>
                <a:spcPts val="0"/>
              </a:spcBef>
              <a:buClr>
                <a:schemeClr val="dk2"/>
              </a:buClr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lvl="8" indent="0">
              <a:spcBef>
                <a:spcPts val="0"/>
              </a:spcBef>
              <a:buClr>
                <a:schemeClr val="dk2"/>
              </a:buClr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>
            <a:endParaRPr/>
          </a:p>
        </p:txBody>
      </p:sp>
      <p:sp>
        <p:nvSpPr>
          <p:cNvPr id="132" name="Shape 132"/>
          <p:cNvSpPr txBox="1">
            <a:spLocks noGrp="1"/>
          </p:cNvSpPr>
          <p:nvPr>
            <p:ph type="subTitle" idx="1"/>
          </p:nvPr>
        </p:nvSpPr>
        <p:spPr>
          <a:xfrm>
            <a:off x="1303800" y="2743202"/>
            <a:ext cx="3430500" cy="726000"/>
          </a:xfrm>
          <a:prstGeom prst="rect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Nunito"/>
              <a:buNone/>
              <a:defRPr sz="16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Nunito"/>
              <a:buNone/>
              <a:defRPr sz="16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Nunito"/>
              <a:buNone/>
              <a:defRPr sz="16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Nunito"/>
              <a:buNone/>
              <a:defRPr sz="16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Nunito"/>
              <a:buNone/>
              <a:defRPr sz="16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Nunito"/>
              <a:buNone/>
              <a:defRPr sz="16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Nunito"/>
              <a:buNone/>
              <a:defRPr sz="16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Nunito"/>
              <a:buNone/>
              <a:defRPr sz="16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Nunito"/>
              <a:buNone/>
              <a:defRPr sz="16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endParaRPr/>
          </a:p>
        </p:txBody>
      </p:sp>
      <p:sp>
        <p:nvSpPr>
          <p:cNvPr id="133" name="Shape 133"/>
          <p:cNvSpPr txBox="1">
            <a:spLocks noGrp="1"/>
          </p:cNvSpPr>
          <p:nvPr>
            <p:ph type="body" idx="2"/>
          </p:nvPr>
        </p:nvSpPr>
        <p:spPr>
          <a:xfrm>
            <a:off x="4903700" y="661000"/>
            <a:ext cx="3430500" cy="3870600"/>
          </a:xfrm>
          <a:prstGeom prst="rect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91425" rIns="91425" bIns="91425" anchor="t" anchorCtr="0"/>
          <a:lstStyle>
            <a:lvl1pPr marL="0" marR="0" lvl="0" indent="8255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Font typeface="Nunito"/>
              <a:buChar char="●"/>
              <a:defRPr sz="13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marL="0" marR="0" lvl="1" indent="6985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Font typeface="Nunito"/>
              <a:buChar char="○"/>
              <a:defRPr sz="11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marL="0" marR="0" lvl="2" indent="6985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Font typeface="Nunito"/>
              <a:buChar char="■"/>
              <a:defRPr sz="11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marL="0" marR="0" lvl="3" indent="6985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Font typeface="Nunito"/>
              <a:buChar char="●"/>
              <a:defRPr sz="11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marL="0" marR="0" lvl="4" indent="6985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Font typeface="Nunito"/>
              <a:buChar char="○"/>
              <a:defRPr sz="11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marL="0" marR="0" lvl="5" indent="6985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Font typeface="Nunito"/>
              <a:buChar char="■"/>
              <a:defRPr sz="11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marL="0" marR="0" lvl="6" indent="6985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Font typeface="Nunito"/>
              <a:buChar char="●"/>
              <a:defRPr sz="11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marL="0" marR="0" lvl="7" indent="6985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Font typeface="Nunito"/>
              <a:buChar char="○"/>
              <a:defRPr sz="11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marL="0" marR="0" lvl="8" indent="6985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Font typeface="Nunito"/>
              <a:buChar char="■"/>
              <a:defRPr sz="11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endParaRPr/>
          </a:p>
        </p:txBody>
      </p:sp>
      <p:sp>
        <p:nvSpPr>
          <p:cNvPr id="134" name="Shape 134"/>
          <p:cNvSpPr txBox="1">
            <a:spLocks noGrp="1"/>
          </p:cNvSpPr>
          <p:nvPr>
            <p:ph type="sldNum" idx="12"/>
          </p:nvPr>
        </p:nvSpPr>
        <p:spPr>
          <a:xfrm>
            <a:off x="8451046" y="4736975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fld id="{00000000-1234-1234-1234-123412341234}" type="slidenum">
              <a:rPr lang="en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lang="en"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aption"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6" name="Shape 136"/>
          <p:cNvGrpSpPr/>
          <p:nvPr/>
        </p:nvGrpSpPr>
        <p:grpSpPr>
          <a:xfrm>
            <a:off x="713372" y="3847118"/>
            <a:ext cx="825392" cy="825392"/>
            <a:chOff x="348199" y="179450"/>
            <a:chExt cx="1116300" cy="1116300"/>
          </a:xfrm>
        </p:grpSpPr>
        <p:sp>
          <p:nvSpPr>
            <p:cNvPr id="137" name="Shape 137"/>
            <p:cNvSpPr/>
            <p:nvPr/>
          </p:nvSpPr>
          <p:spPr>
            <a:xfrm rot="-5400000">
              <a:off x="574556" y="405787"/>
              <a:ext cx="663600" cy="663599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156"/>
              </a:schemeClr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" name="Shape 138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156"/>
              </a:schemeClr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39" name="Shape 139"/>
          <p:cNvSpPr txBox="1">
            <a:spLocks noGrp="1"/>
          </p:cNvSpPr>
          <p:nvPr>
            <p:ph type="body" idx="1"/>
          </p:nvPr>
        </p:nvSpPr>
        <p:spPr>
          <a:xfrm>
            <a:off x="1303800" y="4138975"/>
            <a:ext cx="5843100" cy="5349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Nunito"/>
              <a:buNone/>
              <a:defRPr sz="13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marL="0" marR="0" lvl="1" indent="6985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Font typeface="Nunito"/>
              <a:buChar char="○"/>
              <a:defRPr sz="11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marL="0" marR="0" lvl="2" indent="6985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Font typeface="Nunito"/>
              <a:buChar char="■"/>
              <a:defRPr sz="11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marL="0" marR="0" lvl="3" indent="6985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Font typeface="Nunito"/>
              <a:buChar char="●"/>
              <a:defRPr sz="11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marL="0" marR="0" lvl="4" indent="6985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Font typeface="Nunito"/>
              <a:buChar char="○"/>
              <a:defRPr sz="11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marL="0" marR="0" lvl="5" indent="6985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Font typeface="Nunito"/>
              <a:buChar char="■"/>
              <a:defRPr sz="11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marL="0" marR="0" lvl="6" indent="6985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Font typeface="Nunito"/>
              <a:buChar char="●"/>
              <a:defRPr sz="11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marL="0" marR="0" lvl="7" indent="6985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Font typeface="Nunito"/>
              <a:buChar char="○"/>
              <a:defRPr sz="11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marL="0" marR="0" lvl="8" indent="6985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Font typeface="Nunito"/>
              <a:buChar char="■"/>
              <a:defRPr sz="11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endParaRPr/>
          </a:p>
        </p:txBody>
      </p:sp>
      <p:sp>
        <p:nvSpPr>
          <p:cNvPr id="140" name="Shape 140"/>
          <p:cNvSpPr txBox="1">
            <a:spLocks noGrp="1"/>
          </p:cNvSpPr>
          <p:nvPr>
            <p:ph type="sldNum" idx="12"/>
          </p:nvPr>
        </p:nvSpPr>
        <p:spPr>
          <a:xfrm>
            <a:off x="8451046" y="4736975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fld id="{00000000-1234-1234-1234-123412341234}" type="slidenum">
              <a:rPr lang="en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lang="en"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momentum">
    <p:bg>
      <p:bgPr>
        <a:gradFill>
          <a:gsLst>
            <a:gs pos="0">
              <a:srgbClr val="0C7185">
                <a:alpha val="84705"/>
              </a:srgbClr>
            </a:gs>
            <a:gs pos="46000">
              <a:srgbClr val="0C7185"/>
            </a:gs>
            <a:gs pos="100000">
              <a:srgbClr val="063B45"/>
            </a:gs>
          </a:gsLst>
          <a:path path="circle">
            <a:fillToRect t="100000" r="100000"/>
          </a:path>
          <a:tileRect l="-100000" b="-100000"/>
        </a:gra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Maven Pro"/>
              <a:buNone/>
              <a:defRPr sz="2800" b="1" i="0" u="none" strike="noStrike" cap="none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lvl="1" indent="0">
              <a:spcBef>
                <a:spcPts val="0"/>
              </a:spcBef>
              <a:buClr>
                <a:schemeClr val="dk2"/>
              </a:buClr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lvl="2" indent="0">
              <a:spcBef>
                <a:spcPts val="0"/>
              </a:spcBef>
              <a:buClr>
                <a:schemeClr val="dk2"/>
              </a:buClr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lvl="3" indent="0">
              <a:spcBef>
                <a:spcPts val="0"/>
              </a:spcBef>
              <a:buClr>
                <a:schemeClr val="dk2"/>
              </a:buClr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lvl="4" indent="0">
              <a:spcBef>
                <a:spcPts val="0"/>
              </a:spcBef>
              <a:buClr>
                <a:schemeClr val="dk2"/>
              </a:buClr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lvl="5" indent="0">
              <a:spcBef>
                <a:spcPts val="0"/>
              </a:spcBef>
              <a:buClr>
                <a:schemeClr val="dk2"/>
              </a:buClr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lvl="6" indent="0">
              <a:spcBef>
                <a:spcPts val="0"/>
              </a:spcBef>
              <a:buClr>
                <a:schemeClr val="dk2"/>
              </a:buClr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lvl="7" indent="0">
              <a:spcBef>
                <a:spcPts val="0"/>
              </a:spcBef>
              <a:buClr>
                <a:schemeClr val="dk2"/>
              </a:buClr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lvl="8" indent="0">
              <a:spcBef>
                <a:spcPts val="0"/>
              </a:spcBef>
              <a:buClr>
                <a:schemeClr val="dk2"/>
              </a:buClr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8255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Font typeface="Nunito"/>
              <a:buChar char="●"/>
              <a:defRPr sz="13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marL="0" marR="0" lvl="1" indent="6985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Font typeface="Nunito"/>
              <a:buChar char="○"/>
              <a:defRPr sz="11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marL="0" marR="0" lvl="2" indent="6985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Font typeface="Nunito"/>
              <a:buChar char="■"/>
              <a:defRPr sz="11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marL="0" marR="0" lvl="3" indent="6985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Font typeface="Nunito"/>
              <a:buChar char="●"/>
              <a:defRPr sz="11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marL="0" marR="0" lvl="4" indent="6985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Font typeface="Nunito"/>
              <a:buChar char="○"/>
              <a:defRPr sz="11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marL="0" marR="0" lvl="5" indent="6985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Font typeface="Nunito"/>
              <a:buChar char="■"/>
              <a:defRPr sz="11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marL="0" marR="0" lvl="6" indent="6985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Font typeface="Nunito"/>
              <a:buChar char="●"/>
              <a:defRPr sz="11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marL="0" marR="0" lvl="7" indent="6985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Font typeface="Nunito"/>
              <a:buChar char="○"/>
              <a:defRPr sz="11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marL="0" marR="0" lvl="8" indent="6985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Font typeface="Nunito"/>
              <a:buChar char="■"/>
              <a:defRPr sz="11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8451046" y="4736975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Nunito"/>
              <a:buNone/>
            </a:pPr>
            <a:fld id="{00000000-1234-1234-1234-123412341234}" type="slidenum">
              <a:rPr lang="en" sz="9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‹#›</a:t>
            </a:fld>
            <a:endParaRPr lang="en" sz="900" b="0" i="0" u="none" strike="noStrike" cap="none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2.mov"/><Relationship Id="rId1" Type="http://schemas.microsoft.com/office/2007/relationships/media" Target="../media/media2.mov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0C7185">
                <a:alpha val="84705"/>
              </a:srgbClr>
            </a:gs>
            <a:gs pos="46000">
              <a:srgbClr val="0C7185"/>
            </a:gs>
            <a:gs pos="100000">
              <a:srgbClr val="063B45"/>
            </a:gs>
          </a:gsLst>
          <a:path path="circle">
            <a:fillToRect t="100000" r="100000"/>
          </a:path>
          <a:tileRect l="-100000" b="-100000"/>
        </a:gradFill>
        <a:effectLst/>
      </p:bgPr>
    </p:bg>
    <p:spTree>
      <p:nvGrpSpPr>
        <p:cNvPr id="1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Shape 277"/>
          <p:cNvSpPr txBox="1">
            <a:spLocks noGrp="1"/>
          </p:cNvSpPr>
          <p:nvPr>
            <p:ph type="ctrTitle"/>
          </p:nvPr>
        </p:nvSpPr>
        <p:spPr>
          <a:xfrm>
            <a:off x="292950" y="477437"/>
            <a:ext cx="5079000" cy="1447228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Maven Pro"/>
              <a:buNone/>
            </a:pPr>
            <a:r>
              <a:rPr lang="en-US" sz="2800" b="1" i="0" u="none" strike="noStrike" cap="none" dirty="0">
                <a:solidFill>
                  <a:schemeClr val="tx2">
                    <a:lumMod val="75000"/>
                  </a:schemeClr>
                </a:solidFill>
                <a:latin typeface="Andalus" panose="02020603050405020304" pitchFamily="18" charset="-78"/>
                <a:ea typeface="Times New Roman"/>
                <a:cs typeface="Andalus" panose="02020603050405020304" pitchFamily="18" charset="-78"/>
                <a:sym typeface="Times New Roman"/>
              </a:rPr>
              <a:t>Crystal Advanced Analytics</a:t>
            </a:r>
            <a:br>
              <a:rPr lang="en" sz="2800" b="1" i="0" u="none" strike="noStrike" cap="none" dirty="0">
                <a:solidFill>
                  <a:schemeClr val="tx2">
                    <a:lumMod val="75000"/>
                  </a:schemeClr>
                </a:solidFill>
                <a:latin typeface="Andalus" panose="02020603050405020304" pitchFamily="18" charset="-78"/>
                <a:ea typeface="Times New Roman"/>
                <a:cs typeface="Andalus" panose="02020603050405020304" pitchFamily="18" charset="-78"/>
                <a:sym typeface="Times New Roman"/>
              </a:rPr>
            </a:br>
            <a:endParaRPr lang="en" sz="2800" b="1" i="0" u="none" strike="noStrike" cap="none" dirty="0">
              <a:solidFill>
                <a:schemeClr val="tx2">
                  <a:lumMod val="75000"/>
                </a:schemeClr>
              </a:solidFill>
              <a:latin typeface="Andalus" panose="02020603050405020304" pitchFamily="18" charset="-78"/>
              <a:ea typeface="Times New Roman"/>
              <a:cs typeface="Andalus" panose="02020603050405020304" pitchFamily="18" charset="-78"/>
              <a:sym typeface="Times New Roman"/>
            </a:endParaRPr>
          </a:p>
        </p:txBody>
      </p:sp>
      <p:sp>
        <p:nvSpPr>
          <p:cNvPr id="278" name="Shape 278"/>
          <p:cNvSpPr txBox="1">
            <a:spLocks noGrp="1"/>
          </p:cNvSpPr>
          <p:nvPr>
            <p:ph type="subTitle" idx="1"/>
          </p:nvPr>
        </p:nvSpPr>
        <p:spPr>
          <a:xfrm>
            <a:off x="390227" y="3592283"/>
            <a:ext cx="4444200" cy="882441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Nunito"/>
              <a:buNone/>
            </a:pPr>
            <a:endParaRPr lang="en-US" sz="2000" b="1" i="0" u="none" strike="noStrike" cap="none" dirty="0">
              <a:solidFill>
                <a:schemeClr val="tx2">
                  <a:lumMod val="60000"/>
                  <a:lumOff val="40000"/>
                </a:schemeClr>
              </a:solidFill>
              <a:latin typeface="Andalus" panose="02020603050405020304" pitchFamily="18" charset="-78"/>
              <a:cs typeface="Andalus" panose="02020603050405020304" pitchFamily="18" charset="-78"/>
              <a:sym typeface="Nuni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Nunito"/>
              <a:buNone/>
            </a:pPr>
            <a:r>
              <a:rPr lang="en" sz="2000" b="1" i="0" u="none" strike="noStrike" cap="none" dirty="0">
                <a:solidFill>
                  <a:schemeClr val="tx2">
                    <a:lumMod val="60000"/>
                    <a:lumOff val="40000"/>
                  </a:schemeClr>
                </a:solidFill>
                <a:latin typeface="Andalus" panose="02020603050405020304" pitchFamily="18" charset="-78"/>
                <a:cs typeface="Andalus" panose="02020603050405020304" pitchFamily="18" charset="-78"/>
                <a:sym typeface="Nunito"/>
              </a:rPr>
              <a:t>Harshil Haumeer</a:t>
            </a:r>
          </a:p>
        </p:txBody>
      </p:sp>
      <p:pic>
        <p:nvPicPr>
          <p:cNvPr id="279" name="Shape 27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757433" y="675101"/>
            <a:ext cx="1886006" cy="1903076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extBox 1"/>
          <p:cNvSpPr txBox="1"/>
          <p:nvPr/>
        </p:nvSpPr>
        <p:spPr>
          <a:xfrm>
            <a:off x="292950" y="2089266"/>
            <a:ext cx="362072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rgbClr val="002060"/>
                </a:solidFill>
                <a:latin typeface="Andalus" panose="02020603050405020304" pitchFamily="18" charset="-78"/>
                <a:cs typeface="Andalus" panose="02020603050405020304" pitchFamily="18" charset="-78"/>
              </a:rPr>
              <a:t>Milestone 5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Shape 284"/>
          <p:cNvSpPr txBox="1">
            <a:spLocks noGrp="1"/>
          </p:cNvSpPr>
          <p:nvPr>
            <p:ph type="title"/>
          </p:nvPr>
        </p:nvSpPr>
        <p:spPr>
          <a:xfrm>
            <a:off x="1585999" y="821635"/>
            <a:ext cx="6362863" cy="306857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Maven Pro"/>
              <a:buNone/>
            </a:pPr>
            <a:r>
              <a:rPr lang="en" sz="2400" b="1" i="0" u="none" strike="noStrike" cap="none">
                <a:solidFill>
                  <a:srgbClr val="4AC1B9"/>
                </a:solidFill>
                <a:latin typeface="Bell MT"/>
                <a:ea typeface="Bell MT"/>
                <a:cs typeface="Bell MT"/>
                <a:sym typeface="Bell MT"/>
              </a:rPr>
              <a:t>Client:     </a:t>
            </a:r>
            <a:r>
              <a:rPr lang="en" sz="1800" b="0" i="0" u="none" strike="noStrike" cap="none">
                <a:solidFill>
                  <a:srgbClr val="B9D5D5"/>
                </a:solidFill>
                <a:latin typeface="Bell MT"/>
                <a:ea typeface="Bell MT"/>
                <a:cs typeface="Bell MT"/>
                <a:sym typeface="Bell MT"/>
              </a:rPr>
              <a:t>Dr. Richard Griffith</a:t>
            </a:r>
            <a:br>
              <a:rPr lang="en" sz="2400" b="1" i="0" u="none" strike="noStrike" cap="none">
                <a:solidFill>
                  <a:srgbClr val="B9D5D5"/>
                </a:solidFill>
                <a:latin typeface="Bell MT"/>
                <a:ea typeface="Bell MT"/>
                <a:cs typeface="Bell MT"/>
                <a:sym typeface="Bell MT"/>
              </a:rPr>
            </a:br>
            <a:r>
              <a:rPr lang="en" sz="2400" b="1" i="0" u="none" strike="noStrike" cap="none">
                <a:solidFill>
                  <a:srgbClr val="B9D5D5"/>
                </a:solidFill>
                <a:latin typeface="Bell MT"/>
                <a:ea typeface="Bell MT"/>
                <a:cs typeface="Bell MT"/>
                <a:sym typeface="Bell MT"/>
              </a:rPr>
              <a:t>	     </a:t>
            </a:r>
            <a:r>
              <a:rPr lang="en" sz="1400" b="0" i="1" u="none" strike="noStrike" cap="none">
                <a:solidFill>
                  <a:srgbClr val="131345"/>
                </a:solidFill>
                <a:latin typeface="Bell MT"/>
                <a:ea typeface="Bell MT"/>
                <a:cs typeface="Bell MT"/>
                <a:sym typeface="Bell MT"/>
              </a:rPr>
              <a:t>Department of Psychology</a:t>
            </a:r>
            <a:br>
              <a:rPr lang="en" sz="1400" b="1" i="0" u="none" strike="noStrike" cap="none"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rPr>
            </a:br>
            <a:br>
              <a:rPr lang="en" sz="1400" b="1" i="0" u="none" strike="noStrike" cap="none"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rPr>
            </a:br>
            <a:br>
              <a:rPr lang="en" sz="1400" b="1" i="0" u="none" strike="noStrike" cap="none"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rPr>
            </a:br>
            <a:br>
              <a:rPr lang="en" sz="1400" b="1" i="0" u="none" strike="noStrike" cap="none"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rPr>
            </a:br>
            <a:r>
              <a:rPr lang="en" sz="2000" b="1" i="0" u="none" strike="noStrike" cap="none">
                <a:solidFill>
                  <a:srgbClr val="4AC1B9"/>
                </a:solidFill>
                <a:latin typeface="Bell MT"/>
                <a:ea typeface="Bell MT"/>
                <a:cs typeface="Bell MT"/>
                <a:sym typeface="Bell MT"/>
              </a:rPr>
              <a:t>Faculty </a:t>
            </a:r>
            <a:br>
              <a:rPr lang="en" sz="2000" b="1" i="0" u="none" strike="noStrike" cap="none">
                <a:solidFill>
                  <a:srgbClr val="4AC1B9"/>
                </a:solidFill>
                <a:latin typeface="Bell MT"/>
                <a:ea typeface="Bell MT"/>
                <a:cs typeface="Bell MT"/>
                <a:sym typeface="Bell MT"/>
              </a:rPr>
            </a:br>
            <a:r>
              <a:rPr lang="en" sz="2000" b="1" i="0" u="none" strike="noStrike" cap="none">
                <a:solidFill>
                  <a:srgbClr val="4AC1B9"/>
                </a:solidFill>
                <a:latin typeface="Bell MT"/>
                <a:ea typeface="Bell MT"/>
                <a:cs typeface="Bell MT"/>
                <a:sym typeface="Bell MT"/>
              </a:rPr>
              <a:t>Sponsor: </a:t>
            </a:r>
            <a:br>
              <a:rPr lang="en" sz="1400" b="1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</a:br>
            <a:br>
              <a:rPr lang="en" sz="1400" b="1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</a:br>
            <a:br>
              <a:rPr lang="en" sz="1400" b="1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</a:br>
            <a:br>
              <a:rPr lang="en" sz="1400" b="1" i="0" u="none" strike="noStrike" cap="none"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rPr>
            </a:br>
            <a:endParaRPr lang="en" sz="1400" b="1" i="0" u="none" strike="noStrike" cap="none">
              <a:solidFill>
                <a:schemeClr val="dk1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sp>
        <p:nvSpPr>
          <p:cNvPr id="285" name="Shape 285"/>
          <p:cNvSpPr txBox="1"/>
          <p:nvPr/>
        </p:nvSpPr>
        <p:spPr>
          <a:xfrm>
            <a:off x="2872369" y="2296287"/>
            <a:ext cx="1895061" cy="369332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9D5D5"/>
              </a:buClr>
              <a:buSzPct val="25000"/>
              <a:buFont typeface="Bell MT"/>
              <a:buNone/>
            </a:pPr>
            <a:r>
              <a:rPr lang="en" sz="1800" b="0" i="0" u="none" strike="noStrike" cap="none">
                <a:solidFill>
                  <a:srgbClr val="B9D5D5"/>
                </a:solidFill>
                <a:latin typeface="Bell MT"/>
                <a:ea typeface="Bell MT"/>
                <a:cs typeface="Bell MT"/>
                <a:sym typeface="Bell MT"/>
              </a:rPr>
              <a:t>Dr. Philip Chan</a:t>
            </a:r>
          </a:p>
        </p:txBody>
      </p:sp>
      <p:sp>
        <p:nvSpPr>
          <p:cNvPr id="286" name="Shape 286"/>
          <p:cNvSpPr txBox="1"/>
          <p:nvPr/>
        </p:nvSpPr>
        <p:spPr>
          <a:xfrm>
            <a:off x="2872369" y="2665619"/>
            <a:ext cx="2226366" cy="523220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31345"/>
              </a:buClr>
              <a:buSzPct val="25000"/>
              <a:buFont typeface="Bell MT"/>
              <a:buNone/>
            </a:pPr>
            <a:r>
              <a:rPr lang="en" sz="1400" b="0" i="1" u="none" strike="noStrike" cap="none">
                <a:solidFill>
                  <a:srgbClr val="131345"/>
                </a:solidFill>
                <a:latin typeface="Bell MT"/>
                <a:ea typeface="Bell MT"/>
                <a:cs typeface="Bell MT"/>
                <a:sym typeface="Bell MT"/>
              </a:rPr>
              <a:t>Department of Computer Science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Shape 291"/>
          <p:cNvSpPr txBox="1">
            <a:spLocks noGrp="1"/>
          </p:cNvSpPr>
          <p:nvPr>
            <p:ph type="title"/>
          </p:nvPr>
        </p:nvSpPr>
        <p:spPr>
          <a:xfrm>
            <a:off x="1195009" y="656515"/>
            <a:ext cx="7030500" cy="677271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Maven Pro"/>
              <a:buNone/>
            </a:pPr>
            <a:r>
              <a:rPr lang="en" sz="2000" b="1" i="0" u="none" strike="noStrike" cap="none" dirty="0">
                <a:solidFill>
                  <a:srgbClr val="FFC000"/>
                </a:solidFill>
                <a:latin typeface="Maven Pro"/>
                <a:ea typeface="Maven Pro"/>
                <a:cs typeface="Maven Pro"/>
                <a:sym typeface="Maven Pro"/>
              </a:rPr>
              <a:t>Progress of Current Milestone</a:t>
            </a: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6F8E8C2C-CA79-2D46-8E91-CAF41861403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05100178"/>
              </p:ext>
            </p:extLst>
          </p:nvPr>
        </p:nvGraphicFramePr>
        <p:xfrm>
          <a:off x="1176338" y="1362392"/>
          <a:ext cx="6215673" cy="3002915"/>
        </p:xfrm>
        <a:graphic>
          <a:graphicData uri="http://schemas.openxmlformats.org/drawingml/2006/table">
            <a:tbl>
              <a:tblPr bandRow="1">
                <a:tableStyleId>{0505E3EF-67EA-436B-97B2-0124C06EBD24}</a:tableStyleId>
              </a:tblPr>
              <a:tblGrid>
                <a:gridCol w="2450360">
                  <a:extLst>
                    <a:ext uri="{9D8B030D-6E8A-4147-A177-3AD203B41FA5}">
                      <a16:colId xmlns:a16="http://schemas.microsoft.com/office/drawing/2014/main" val="3034616868"/>
                    </a:ext>
                  </a:extLst>
                </a:gridCol>
                <a:gridCol w="1080769">
                  <a:extLst>
                    <a:ext uri="{9D8B030D-6E8A-4147-A177-3AD203B41FA5}">
                      <a16:colId xmlns:a16="http://schemas.microsoft.com/office/drawing/2014/main" val="3709154176"/>
                    </a:ext>
                  </a:extLst>
                </a:gridCol>
                <a:gridCol w="2684544">
                  <a:extLst>
                    <a:ext uri="{9D8B030D-6E8A-4147-A177-3AD203B41FA5}">
                      <a16:colId xmlns:a16="http://schemas.microsoft.com/office/drawing/2014/main" val="3499745374"/>
                    </a:ext>
                  </a:extLst>
                </a:gridCol>
              </a:tblGrid>
              <a:tr h="285115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dirty="0">
                          <a:effectLst/>
                        </a:rPr>
                        <a:t>Task</a:t>
                      </a:r>
                      <a:endParaRPr lang="en-US" sz="1200" b="1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>
                          <a:effectLst/>
                        </a:rPr>
                        <a:t>Completion</a:t>
                      </a:r>
                      <a:endParaRPr lang="en-US" sz="1200" b="1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dirty="0">
                          <a:effectLst/>
                        </a:rPr>
                        <a:t>To do</a:t>
                      </a:r>
                      <a:endParaRPr lang="en-US" sz="1200" b="1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973870287"/>
                  </a:ext>
                </a:extLst>
              </a:tr>
              <a:tr h="542290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solidFill>
                            <a:schemeClr val="bg2"/>
                          </a:solidFill>
                          <a:effectLst/>
                        </a:rPr>
                        <a:t>Complete implementation, test and demo of Benchmarking tool</a:t>
                      </a:r>
                      <a:endParaRPr lang="en-US" sz="1200" dirty="0">
                        <a:solidFill>
                          <a:schemeClr val="bg2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chemeClr val="bg2"/>
                          </a:solidFill>
                          <a:effectLst/>
                        </a:rPr>
                        <a:t>100%</a:t>
                      </a:r>
                      <a:endParaRPr lang="en-US" sz="1200">
                        <a:solidFill>
                          <a:schemeClr val="bg2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solidFill>
                            <a:schemeClr val="bg2"/>
                          </a:solidFill>
                          <a:effectLst/>
                        </a:rPr>
                        <a:t>None</a:t>
                      </a:r>
                      <a:endParaRPr lang="en-US" sz="1200" dirty="0">
                        <a:solidFill>
                          <a:schemeClr val="bg2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717614228"/>
                  </a:ext>
                </a:extLst>
              </a:tr>
              <a:tr h="542290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solidFill>
                            <a:schemeClr val="bg2"/>
                          </a:solidFill>
                          <a:effectLst/>
                        </a:rPr>
                        <a:t>Implement, Test and Demo Root-Cause Analysis</a:t>
                      </a:r>
                      <a:endParaRPr lang="en-US" sz="1200" dirty="0">
                        <a:solidFill>
                          <a:schemeClr val="bg2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chemeClr val="bg2"/>
                          </a:solidFill>
                          <a:effectLst/>
                        </a:rPr>
                        <a:t>100%</a:t>
                      </a:r>
                      <a:endParaRPr lang="en-US" sz="1200">
                        <a:solidFill>
                          <a:schemeClr val="bg2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chemeClr val="bg2"/>
                          </a:solidFill>
                          <a:effectLst/>
                        </a:rPr>
                        <a:t>None</a:t>
                      </a:r>
                      <a:endParaRPr lang="en-US" sz="1200">
                        <a:solidFill>
                          <a:schemeClr val="bg2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907385099"/>
                  </a:ext>
                </a:extLst>
              </a:tr>
              <a:tr h="542290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solidFill>
                            <a:schemeClr val="bg2"/>
                          </a:solidFill>
                          <a:effectLst/>
                        </a:rPr>
                        <a:t>Implement graphs on Dashboard</a:t>
                      </a:r>
                      <a:endParaRPr lang="en-US" sz="1200" dirty="0">
                        <a:solidFill>
                          <a:schemeClr val="bg2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chemeClr val="bg2"/>
                          </a:solidFill>
                          <a:effectLst/>
                        </a:rPr>
                        <a:t>80%</a:t>
                      </a:r>
                      <a:endParaRPr lang="en-US" sz="1200">
                        <a:solidFill>
                          <a:schemeClr val="bg2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chemeClr val="bg2"/>
                          </a:solidFill>
                          <a:effectLst/>
                        </a:rPr>
                        <a:t>Implement sentiment analysis graph and visualization for root cause analysis</a:t>
                      </a:r>
                      <a:endParaRPr lang="en-US" sz="1200">
                        <a:solidFill>
                          <a:schemeClr val="bg2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4117299883"/>
                  </a:ext>
                </a:extLst>
              </a:tr>
              <a:tr h="542290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solidFill>
                            <a:schemeClr val="bg2"/>
                          </a:solidFill>
                          <a:effectLst/>
                        </a:rPr>
                        <a:t>Improve website </a:t>
                      </a:r>
                      <a:endParaRPr lang="en-US" sz="1200" dirty="0">
                        <a:solidFill>
                          <a:schemeClr val="bg2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chemeClr val="bg2"/>
                          </a:solidFill>
                          <a:effectLst/>
                        </a:rPr>
                        <a:t>90%</a:t>
                      </a:r>
                      <a:endParaRPr lang="en-US" sz="1200">
                        <a:solidFill>
                          <a:schemeClr val="bg2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chemeClr val="bg2"/>
                          </a:solidFill>
                          <a:effectLst/>
                        </a:rPr>
                        <a:t>Implement more graphs and all necessary remaining components.</a:t>
                      </a:r>
                      <a:endParaRPr lang="en-US" sz="1200">
                        <a:solidFill>
                          <a:schemeClr val="bg2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365144105"/>
                  </a:ext>
                </a:extLst>
              </a:tr>
              <a:tr h="542290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solidFill>
                            <a:schemeClr val="bg2"/>
                          </a:solidFill>
                          <a:effectLst/>
                        </a:rPr>
                        <a:t>Showcase Poster</a:t>
                      </a:r>
                      <a:endParaRPr lang="en-US" sz="1200" dirty="0">
                        <a:solidFill>
                          <a:schemeClr val="bg2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chemeClr val="bg2"/>
                          </a:solidFill>
                          <a:effectLst/>
                        </a:rPr>
                        <a:t>100%</a:t>
                      </a:r>
                      <a:endParaRPr lang="en-US" sz="1200">
                        <a:solidFill>
                          <a:schemeClr val="bg2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solidFill>
                            <a:schemeClr val="bg2"/>
                          </a:solidFill>
                          <a:effectLst/>
                        </a:rPr>
                        <a:t>None</a:t>
                      </a:r>
                      <a:endParaRPr lang="en-US" sz="1200" dirty="0">
                        <a:solidFill>
                          <a:schemeClr val="bg2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342463618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Shape 297"/>
          <p:cNvSpPr txBox="1">
            <a:spLocks noGrp="1"/>
          </p:cNvSpPr>
          <p:nvPr>
            <p:ph type="body" idx="1"/>
          </p:nvPr>
        </p:nvSpPr>
        <p:spPr>
          <a:xfrm>
            <a:off x="1303800" y="874220"/>
            <a:ext cx="7030500" cy="4100734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/>
          <a:p>
            <a:pPr marL="13970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ct val="100000"/>
              <a:buNone/>
            </a:pPr>
            <a:endParaRPr lang="en" sz="1200" b="1" i="0" u="none" strike="noStrike" cap="none" dirty="0">
              <a:solidFill>
                <a:srgbClr val="4AC1B9"/>
              </a:solidFill>
              <a:sym typeface="Nunito"/>
            </a:endParaRPr>
          </a:p>
          <a:p>
            <a:pPr marL="457200" lvl="0" indent="-317500">
              <a:spcAft>
                <a:spcPts val="0"/>
              </a:spcAft>
              <a:buClr>
                <a:srgbClr val="D9D9D9"/>
              </a:buClr>
            </a:pPr>
            <a:r>
              <a:rPr lang="en" sz="1200" b="1" i="0" u="none" strike="noStrike" cap="none" dirty="0">
                <a:solidFill>
                  <a:schemeClr val="bg1">
                    <a:lumMod val="75000"/>
                  </a:schemeClr>
                </a:solidFill>
                <a:sym typeface="Nunito"/>
              </a:rPr>
              <a:t>Task </a:t>
            </a:r>
            <a:r>
              <a:rPr lang="en-US" sz="1200" b="1" dirty="0">
                <a:solidFill>
                  <a:schemeClr val="bg1">
                    <a:lumMod val="75000"/>
                  </a:schemeClr>
                </a:solidFill>
              </a:rPr>
              <a:t>1</a:t>
            </a:r>
            <a:r>
              <a:rPr lang="en" sz="1200" b="1" i="0" u="none" strike="noStrike" cap="none" dirty="0">
                <a:solidFill>
                  <a:schemeClr val="bg1">
                    <a:lumMod val="75000"/>
                  </a:schemeClr>
                </a:solidFill>
                <a:sym typeface="Nunito"/>
              </a:rPr>
              <a:t>: </a:t>
            </a:r>
            <a:r>
              <a:rPr lang="en-US" sz="1200" b="1" dirty="0">
                <a:solidFill>
                  <a:schemeClr val="bg1">
                    <a:lumMod val="75000"/>
                  </a:schemeClr>
                </a:solidFill>
              </a:rPr>
              <a:t>Complete implementation, test and demo of Benchmarking tool</a:t>
            </a:r>
          </a:p>
          <a:p>
            <a:pPr marL="515938" marR="0" lvl="0" indent="-171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ct val="100000"/>
              <a:buFont typeface="Courier New" panose="02070309020205020404" pitchFamily="49" charset="0"/>
              <a:buChar char="o"/>
            </a:pPr>
            <a:r>
              <a:rPr lang="en-US" sz="1200" b="1" dirty="0">
                <a:solidFill>
                  <a:srgbClr val="002060"/>
                </a:solidFill>
              </a:rPr>
              <a:t>Benchmarking tool was successfully implemented</a:t>
            </a:r>
          </a:p>
          <a:p>
            <a:pPr marL="866775" marR="0" lvl="0" indent="-2794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ct val="100000"/>
              <a:buFont typeface="Courier New" panose="02070309020205020404" pitchFamily="49" charset="0"/>
              <a:buChar char="o"/>
            </a:pPr>
            <a:r>
              <a:rPr lang="en-US" sz="1200" b="1" dirty="0">
                <a:solidFill>
                  <a:srgbClr val="002060"/>
                </a:solidFill>
              </a:rPr>
              <a:t>Allows benchmarking of up to 4 competitors</a:t>
            </a:r>
          </a:p>
          <a:p>
            <a:pPr marL="866775" marR="0" lvl="0" indent="-2794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ct val="100000"/>
              <a:buFont typeface="Courier New" panose="02070309020205020404" pitchFamily="49" charset="0"/>
              <a:buChar char="o"/>
            </a:pPr>
            <a:r>
              <a:rPr lang="en-US" sz="1200" b="1" dirty="0">
                <a:solidFill>
                  <a:srgbClr val="002060"/>
                </a:solidFill>
              </a:rPr>
              <a:t>Benchmark services by customer ratings and sentiment score</a:t>
            </a:r>
          </a:p>
          <a:p>
            <a:pPr marL="866775" marR="0" lvl="0" indent="-2794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ct val="100000"/>
              <a:buFont typeface="Courier New" panose="02070309020205020404" pitchFamily="49" charset="0"/>
              <a:buChar char="o"/>
            </a:pPr>
            <a:r>
              <a:rPr lang="en-US" sz="1200" b="1" dirty="0">
                <a:solidFill>
                  <a:srgbClr val="002060"/>
                </a:solidFill>
              </a:rPr>
              <a:t>Sorted by most recent by default</a:t>
            </a:r>
          </a:p>
          <a:p>
            <a:pPr marL="587375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ct val="100000"/>
              <a:buNone/>
            </a:pPr>
            <a:endParaRPr lang="en-US" sz="1200" b="1" dirty="0">
              <a:solidFill>
                <a:srgbClr val="002060"/>
              </a:solidFill>
            </a:endParaRPr>
          </a:p>
          <a:p>
            <a:pPr marL="457200" lvl="0" indent="-317500">
              <a:spcAft>
                <a:spcPts val="0"/>
              </a:spcAft>
              <a:buClr>
                <a:srgbClr val="D9D9D9"/>
              </a:buClr>
            </a:pPr>
            <a:r>
              <a:rPr lang="en" sz="1200" b="1" dirty="0">
                <a:solidFill>
                  <a:schemeClr val="bg1">
                    <a:lumMod val="75000"/>
                  </a:schemeClr>
                </a:solidFill>
              </a:rPr>
              <a:t>Task </a:t>
            </a:r>
            <a:r>
              <a:rPr lang="en-US" sz="1200" b="1" dirty="0">
                <a:solidFill>
                  <a:schemeClr val="bg1">
                    <a:lumMod val="75000"/>
                  </a:schemeClr>
                </a:solidFill>
              </a:rPr>
              <a:t>2</a:t>
            </a:r>
            <a:r>
              <a:rPr lang="en" sz="1200" b="1" dirty="0">
                <a:solidFill>
                  <a:schemeClr val="bg1">
                    <a:lumMod val="75000"/>
                  </a:schemeClr>
                </a:solidFill>
              </a:rPr>
              <a:t>: </a:t>
            </a:r>
            <a:r>
              <a:rPr lang="en-US" sz="1200" b="1" dirty="0">
                <a:solidFill>
                  <a:schemeClr val="bg1">
                    <a:lumMod val="75000"/>
                  </a:schemeClr>
                </a:solidFill>
              </a:rPr>
              <a:t>Implement, Test and Demo Root-Cause Analysis</a:t>
            </a:r>
          </a:p>
          <a:p>
            <a:pPr marL="515938" lvl="0" indent="-171450">
              <a:spcAft>
                <a:spcPts val="0"/>
              </a:spcAft>
              <a:buClr>
                <a:srgbClr val="D9D9D9"/>
              </a:buClr>
              <a:buFont typeface="Courier New" panose="02070309020205020404" pitchFamily="49" charset="0"/>
              <a:buChar char="o"/>
            </a:pPr>
            <a:r>
              <a:rPr lang="en-US" sz="1200" b="1" dirty="0">
                <a:solidFill>
                  <a:srgbClr val="002060"/>
                </a:solidFill>
              </a:rPr>
              <a:t>Root-cause analysis tool was successfully implemented</a:t>
            </a:r>
          </a:p>
          <a:p>
            <a:pPr marL="858838" lvl="8" indent="-169863">
              <a:spcAft>
                <a:spcPts val="0"/>
              </a:spcAft>
              <a:buClr>
                <a:srgbClr val="D9D9D9"/>
              </a:buClr>
              <a:buFont typeface="Courier New" panose="02070309020205020404" pitchFamily="49" charset="0"/>
              <a:buChar char="o"/>
            </a:pPr>
            <a:r>
              <a:rPr lang="en-US" sz="1200" b="1" dirty="0">
                <a:solidFill>
                  <a:srgbClr val="002060"/>
                </a:solidFill>
              </a:rPr>
              <a:t>Tokenize reviews</a:t>
            </a:r>
          </a:p>
          <a:p>
            <a:pPr marL="858838" lvl="8" indent="-169863">
              <a:spcAft>
                <a:spcPts val="0"/>
              </a:spcAft>
              <a:buClr>
                <a:srgbClr val="D9D9D9"/>
              </a:buClr>
              <a:buFont typeface="Courier New" panose="02070309020205020404" pitchFamily="49" charset="0"/>
              <a:buChar char="o"/>
            </a:pPr>
            <a:r>
              <a:rPr lang="en-US" sz="1200" b="1" dirty="0">
                <a:solidFill>
                  <a:srgbClr val="002060"/>
                </a:solidFill>
              </a:rPr>
              <a:t>Filter out stop words: Meaningless data with high frequency</a:t>
            </a:r>
          </a:p>
          <a:p>
            <a:pPr marL="858838" lvl="8" indent="-169863">
              <a:spcAft>
                <a:spcPts val="0"/>
              </a:spcAft>
              <a:buClr>
                <a:srgbClr val="D9D9D9"/>
              </a:buClr>
              <a:buFont typeface="Courier New" panose="02070309020205020404" pitchFamily="49" charset="0"/>
              <a:buChar char="o"/>
            </a:pPr>
            <a:r>
              <a:rPr lang="en-US" sz="1200" b="1" dirty="0">
                <a:solidFill>
                  <a:srgbClr val="002060"/>
                </a:solidFill>
              </a:rPr>
              <a:t>Sorted 2-D array with most frequent word and respective frequency</a:t>
            </a:r>
          </a:p>
          <a:p>
            <a:pPr marL="858838" lvl="8" indent="-169863">
              <a:spcAft>
                <a:spcPts val="0"/>
              </a:spcAft>
              <a:buClr>
                <a:srgbClr val="D9D9D9"/>
              </a:buClr>
              <a:buFont typeface="Courier New" panose="02070309020205020404" pitchFamily="49" charset="0"/>
              <a:buChar char="o"/>
            </a:pPr>
            <a:r>
              <a:rPr lang="en-US" sz="1200" b="1" dirty="0">
                <a:solidFill>
                  <a:srgbClr val="002060"/>
                </a:solidFill>
              </a:rPr>
              <a:t>Represented on a bar-graph</a:t>
            </a:r>
          </a:p>
          <a:p>
            <a:pPr marL="515938" indent="-171450">
              <a:lnSpc>
                <a:spcPct val="150000"/>
              </a:lnSpc>
              <a:spcAft>
                <a:spcPts val="0"/>
              </a:spcAft>
              <a:buClr>
                <a:srgbClr val="D9D9D9"/>
              </a:buClr>
              <a:buFont typeface="Courier New" panose="02070309020205020404" pitchFamily="49" charset="0"/>
              <a:buChar char="o"/>
            </a:pPr>
            <a:r>
              <a:rPr lang="en-US" sz="1200" b="1" dirty="0">
                <a:solidFill>
                  <a:srgbClr val="002060"/>
                </a:solidFill>
              </a:rPr>
              <a:t>Allows user to identify root cause for underperforming and over performing service(s)</a:t>
            </a:r>
          </a:p>
          <a:p>
            <a:pPr marL="515938" indent="-171450">
              <a:lnSpc>
                <a:spcPct val="150000"/>
              </a:lnSpc>
              <a:spcAft>
                <a:spcPts val="0"/>
              </a:spcAft>
              <a:buClr>
                <a:srgbClr val="D9D9D9"/>
              </a:buClr>
              <a:buFont typeface="Courier New" panose="02070309020205020404" pitchFamily="49" charset="0"/>
              <a:buChar char="o"/>
            </a:pPr>
            <a:r>
              <a:rPr lang="en-US" sz="1200" b="1" dirty="0">
                <a:solidFill>
                  <a:srgbClr val="002060"/>
                </a:solidFill>
              </a:rPr>
              <a:t>Defining threshold for under performance or over performance is set by user</a:t>
            </a:r>
          </a:p>
          <a:p>
            <a:pPr marL="139700" lvl="0" indent="0">
              <a:spcAft>
                <a:spcPts val="0"/>
              </a:spcAft>
              <a:buClr>
                <a:srgbClr val="D9D9D9"/>
              </a:buClr>
              <a:buNone/>
            </a:pPr>
            <a:endParaRPr lang="en" sz="1200" b="1" dirty="0">
              <a:solidFill>
                <a:srgbClr val="4AC1B9"/>
              </a:solidFill>
            </a:endParaRPr>
          </a:p>
          <a:p>
            <a:pPr marL="344488" lvl="0" indent="0">
              <a:spcAft>
                <a:spcPts val="0"/>
              </a:spcAft>
              <a:buClr>
                <a:srgbClr val="D9D9D9"/>
              </a:buClr>
              <a:buNone/>
            </a:pPr>
            <a:endParaRPr lang="en-US" sz="1200" b="1" dirty="0">
              <a:solidFill>
                <a:srgbClr val="002060"/>
              </a:solidFill>
            </a:endParaRPr>
          </a:p>
          <a:p>
            <a:pPr marL="515938" lvl="0" indent="-171450">
              <a:spcAft>
                <a:spcPts val="0"/>
              </a:spcAft>
              <a:buClr>
                <a:srgbClr val="D9D9D9"/>
              </a:buClr>
              <a:buFont typeface="Courier New" panose="02070309020205020404" pitchFamily="49" charset="0"/>
              <a:buChar char="o"/>
            </a:pPr>
            <a:endParaRPr lang="en-US" sz="1200" b="1" dirty="0">
              <a:solidFill>
                <a:srgbClr val="002060"/>
              </a:solidFill>
            </a:endParaRPr>
          </a:p>
          <a:p>
            <a:pPr marL="344488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ct val="100000"/>
              <a:buNone/>
            </a:pPr>
            <a:endParaRPr lang="en-US" sz="1200" b="1" dirty="0">
              <a:solidFill>
                <a:srgbClr val="002060"/>
              </a:solidFill>
            </a:endParaRPr>
          </a:p>
          <a:p>
            <a:pPr marL="515938" marR="0" lvl="0" indent="-171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ct val="100000"/>
              <a:buFont typeface="Courier New" panose="02070309020205020404" pitchFamily="49" charset="0"/>
              <a:buChar char="o"/>
            </a:pPr>
            <a:endParaRPr lang="en-US" sz="1200" b="1" dirty="0">
              <a:solidFill>
                <a:srgbClr val="002060"/>
              </a:solidFill>
            </a:endParaRPr>
          </a:p>
        </p:txBody>
      </p:sp>
      <p:sp>
        <p:nvSpPr>
          <p:cNvPr id="5" name="Shape 298"/>
          <p:cNvSpPr txBox="1">
            <a:spLocks noGrp="1"/>
          </p:cNvSpPr>
          <p:nvPr>
            <p:ph type="title"/>
          </p:nvPr>
        </p:nvSpPr>
        <p:spPr>
          <a:xfrm>
            <a:off x="1303800" y="153891"/>
            <a:ext cx="7030500" cy="9993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Maven Pro"/>
              <a:buNone/>
            </a:pPr>
            <a:r>
              <a:rPr lang="en" sz="2400" b="1" i="0" u="none" strike="noStrike" cap="none" dirty="0">
                <a:solidFill>
                  <a:srgbClr val="FFC000"/>
                </a:solidFill>
                <a:latin typeface="Bell MT"/>
                <a:ea typeface="Bell MT"/>
                <a:cs typeface="Bell MT"/>
                <a:sym typeface="Bell MT"/>
              </a:rPr>
              <a:t>Discussion of each accomplished task for current milestone: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Shape 297"/>
          <p:cNvSpPr txBox="1">
            <a:spLocks noGrp="1"/>
          </p:cNvSpPr>
          <p:nvPr>
            <p:ph type="body" idx="1"/>
          </p:nvPr>
        </p:nvSpPr>
        <p:spPr>
          <a:xfrm>
            <a:off x="1303800" y="1153190"/>
            <a:ext cx="7030500" cy="3775269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/>
          <a:p>
            <a:pPr marL="457200" lvl="0" indent="-317500">
              <a:spcAft>
                <a:spcPts val="0"/>
              </a:spcAft>
              <a:buClr>
                <a:srgbClr val="D9D9D9"/>
              </a:buClr>
            </a:pPr>
            <a:r>
              <a:rPr lang="en" sz="1200" b="1" dirty="0">
                <a:solidFill>
                  <a:schemeClr val="bg1">
                    <a:lumMod val="75000"/>
                  </a:schemeClr>
                </a:solidFill>
              </a:rPr>
              <a:t>Task </a:t>
            </a:r>
            <a:r>
              <a:rPr lang="en-US" sz="1200" b="1" dirty="0">
                <a:solidFill>
                  <a:schemeClr val="bg1">
                    <a:lumMod val="75000"/>
                  </a:schemeClr>
                </a:solidFill>
              </a:rPr>
              <a:t>3</a:t>
            </a:r>
            <a:r>
              <a:rPr lang="en" sz="1200" b="1" dirty="0">
                <a:solidFill>
                  <a:schemeClr val="bg1">
                    <a:lumMod val="75000"/>
                  </a:schemeClr>
                </a:solidFill>
              </a:rPr>
              <a:t>: </a:t>
            </a:r>
            <a:r>
              <a:rPr lang="en-US" sz="1200" b="1" dirty="0">
                <a:solidFill>
                  <a:schemeClr val="bg1">
                    <a:lumMod val="75000"/>
                  </a:schemeClr>
                </a:solidFill>
              </a:rPr>
              <a:t>Implement graphs on Dashboard</a:t>
            </a:r>
          </a:p>
          <a:p>
            <a:pPr marL="515938" lvl="0" indent="-171450">
              <a:spcAft>
                <a:spcPts val="0"/>
              </a:spcAft>
              <a:buClr>
                <a:srgbClr val="D9D9D9"/>
              </a:buClr>
              <a:buFont typeface="Courier New" panose="02070309020205020404" pitchFamily="49" charset="0"/>
              <a:buChar char="o"/>
            </a:pPr>
            <a:r>
              <a:rPr lang="en-US" sz="1200" b="1" dirty="0">
                <a:solidFill>
                  <a:srgbClr val="002060"/>
                </a:solidFill>
              </a:rPr>
              <a:t>Relevant graphs were implemented to represent different types of data</a:t>
            </a:r>
          </a:p>
          <a:p>
            <a:pPr marL="515938" lvl="0" indent="-171450">
              <a:spcAft>
                <a:spcPts val="0"/>
              </a:spcAft>
              <a:buClr>
                <a:srgbClr val="D9D9D9"/>
              </a:buClr>
              <a:buFont typeface="Courier New" panose="02070309020205020404" pitchFamily="49" charset="0"/>
              <a:buChar char="o"/>
            </a:pPr>
            <a:r>
              <a:rPr lang="en-US" sz="1200" b="1" dirty="0">
                <a:solidFill>
                  <a:srgbClr val="002060"/>
                </a:solidFill>
              </a:rPr>
              <a:t>Bar-graphs: Benchmarking, Root cause analysis</a:t>
            </a:r>
          </a:p>
          <a:p>
            <a:pPr marL="515938" lvl="0" indent="-171450">
              <a:spcAft>
                <a:spcPts val="0"/>
              </a:spcAft>
              <a:buClr>
                <a:srgbClr val="D9D9D9"/>
              </a:buClr>
              <a:buFont typeface="Courier New" panose="02070309020205020404" pitchFamily="49" charset="0"/>
              <a:buChar char="o"/>
            </a:pPr>
            <a:r>
              <a:rPr lang="en-US" sz="1200" b="1" dirty="0">
                <a:solidFill>
                  <a:srgbClr val="002060"/>
                </a:solidFill>
              </a:rPr>
              <a:t>Benchmarking component</a:t>
            </a:r>
          </a:p>
          <a:p>
            <a:pPr marL="515938" lvl="0" indent="-171450">
              <a:spcAft>
                <a:spcPts val="0"/>
              </a:spcAft>
              <a:buClr>
                <a:srgbClr val="D9D9D9"/>
              </a:buClr>
              <a:buFont typeface="Courier New" panose="02070309020205020404" pitchFamily="49" charset="0"/>
              <a:buChar char="o"/>
            </a:pPr>
            <a:r>
              <a:rPr lang="en-US" sz="1200" b="1" dirty="0">
                <a:solidFill>
                  <a:srgbClr val="002060"/>
                </a:solidFill>
              </a:rPr>
              <a:t>Add filter for date range</a:t>
            </a:r>
          </a:p>
          <a:p>
            <a:pPr marL="139700" lvl="0" indent="0">
              <a:spcAft>
                <a:spcPts val="0"/>
              </a:spcAft>
              <a:buClr>
                <a:srgbClr val="D9D9D9"/>
              </a:buClr>
              <a:buNone/>
            </a:pPr>
            <a:endParaRPr lang="en" sz="1200" b="1" dirty="0">
              <a:solidFill>
                <a:srgbClr val="4AC1B9"/>
              </a:solidFill>
            </a:endParaRPr>
          </a:p>
          <a:p>
            <a:pPr marL="457200" lvl="0" indent="-317500">
              <a:lnSpc>
                <a:spcPct val="150000"/>
              </a:lnSpc>
              <a:spcAft>
                <a:spcPts val="0"/>
              </a:spcAft>
              <a:buClr>
                <a:srgbClr val="D9D9D9"/>
              </a:buClr>
            </a:pPr>
            <a:r>
              <a:rPr lang="en" sz="1200" b="1" dirty="0">
                <a:solidFill>
                  <a:schemeClr val="bg1">
                    <a:lumMod val="75000"/>
                  </a:schemeClr>
                </a:solidFill>
              </a:rPr>
              <a:t>Task </a:t>
            </a:r>
            <a:r>
              <a:rPr lang="en-US" sz="1200" b="1" dirty="0">
                <a:solidFill>
                  <a:schemeClr val="bg1">
                    <a:lumMod val="75000"/>
                  </a:schemeClr>
                </a:solidFill>
              </a:rPr>
              <a:t>4</a:t>
            </a:r>
            <a:r>
              <a:rPr lang="en" sz="1200" b="1" dirty="0">
                <a:solidFill>
                  <a:schemeClr val="bg1">
                    <a:lumMod val="75000"/>
                  </a:schemeClr>
                </a:solidFill>
              </a:rPr>
              <a:t>: </a:t>
            </a:r>
            <a:r>
              <a:rPr lang="en-US" sz="1200" b="1" dirty="0">
                <a:solidFill>
                  <a:schemeClr val="bg1">
                    <a:lumMod val="75000"/>
                  </a:schemeClr>
                </a:solidFill>
              </a:rPr>
              <a:t>Improve website </a:t>
            </a:r>
          </a:p>
          <a:p>
            <a:pPr marL="515938" indent="-171450">
              <a:lnSpc>
                <a:spcPct val="150000"/>
              </a:lnSpc>
              <a:spcAft>
                <a:spcPts val="0"/>
              </a:spcAft>
              <a:buClr>
                <a:srgbClr val="D9D9D9"/>
              </a:buClr>
              <a:buFont typeface="Courier New" panose="02070309020205020404" pitchFamily="49" charset="0"/>
              <a:buChar char="o"/>
            </a:pPr>
            <a:r>
              <a:rPr lang="en-US" sz="1200" b="1" dirty="0">
                <a:solidFill>
                  <a:srgbClr val="002060"/>
                </a:solidFill>
              </a:rPr>
              <a:t>Improved Home Page</a:t>
            </a:r>
          </a:p>
          <a:p>
            <a:pPr marL="515938" indent="-171450">
              <a:lnSpc>
                <a:spcPct val="150000"/>
              </a:lnSpc>
              <a:spcAft>
                <a:spcPts val="0"/>
              </a:spcAft>
              <a:buClr>
                <a:srgbClr val="D9D9D9"/>
              </a:buClr>
              <a:buFont typeface="Courier New" panose="02070309020205020404" pitchFamily="49" charset="0"/>
              <a:buChar char="o"/>
            </a:pPr>
            <a:r>
              <a:rPr lang="en-US" sz="1200" b="1" dirty="0">
                <a:solidFill>
                  <a:srgbClr val="002060"/>
                </a:solidFill>
              </a:rPr>
              <a:t>Added new components to dashboard</a:t>
            </a:r>
          </a:p>
          <a:p>
            <a:pPr marL="922338" indent="-249238">
              <a:lnSpc>
                <a:spcPct val="150000"/>
              </a:lnSpc>
              <a:spcAft>
                <a:spcPts val="0"/>
              </a:spcAft>
              <a:buClr>
                <a:srgbClr val="D9D9D9"/>
              </a:buClr>
              <a:buFont typeface="Courier New" panose="02070309020205020404" pitchFamily="49" charset="0"/>
              <a:buChar char="o"/>
            </a:pPr>
            <a:r>
              <a:rPr lang="en-US" sz="1200" b="1" dirty="0">
                <a:solidFill>
                  <a:srgbClr val="002060"/>
                </a:solidFill>
              </a:rPr>
              <a:t>Service Overview, Benchmarking, Root-Cause analysis</a:t>
            </a:r>
            <a:br>
              <a:rPr lang="en-US" sz="1200" b="1" dirty="0">
                <a:solidFill>
                  <a:srgbClr val="002060"/>
                </a:solidFill>
              </a:rPr>
            </a:br>
            <a:endParaRPr lang="en-US" sz="1200" b="1" dirty="0">
              <a:solidFill>
                <a:srgbClr val="002060"/>
              </a:solidFill>
            </a:endParaRPr>
          </a:p>
          <a:p>
            <a:pPr marL="465138" indent="-304800">
              <a:lnSpc>
                <a:spcPct val="150000"/>
              </a:lnSpc>
              <a:spcAft>
                <a:spcPts val="0"/>
              </a:spcAft>
              <a:buClr>
                <a:srgbClr val="D9D9D9"/>
              </a:buClr>
            </a:pPr>
            <a:r>
              <a:rPr lang="en" sz="1200" b="1" dirty="0">
                <a:solidFill>
                  <a:schemeClr val="bg1">
                    <a:lumMod val="75000"/>
                  </a:schemeClr>
                </a:solidFill>
              </a:rPr>
              <a:t>Task </a:t>
            </a:r>
            <a:r>
              <a:rPr lang="en-US" sz="1200" b="1" dirty="0">
                <a:solidFill>
                  <a:schemeClr val="bg1">
                    <a:lumMod val="75000"/>
                  </a:schemeClr>
                </a:solidFill>
              </a:rPr>
              <a:t>5</a:t>
            </a:r>
            <a:r>
              <a:rPr lang="en" sz="1200" b="1" dirty="0">
                <a:solidFill>
                  <a:schemeClr val="bg1">
                    <a:lumMod val="75000"/>
                  </a:schemeClr>
                </a:solidFill>
              </a:rPr>
              <a:t>: </a:t>
            </a:r>
            <a:r>
              <a:rPr lang="en-US" sz="1200" b="1" dirty="0">
                <a:solidFill>
                  <a:schemeClr val="bg1">
                    <a:lumMod val="75000"/>
                  </a:schemeClr>
                </a:solidFill>
              </a:rPr>
              <a:t>Showcase Poster</a:t>
            </a:r>
          </a:p>
          <a:p>
            <a:pPr marL="515938" lvl="0" indent="-171450">
              <a:lnSpc>
                <a:spcPct val="150000"/>
              </a:lnSpc>
              <a:spcAft>
                <a:spcPts val="0"/>
              </a:spcAft>
              <a:buClr>
                <a:srgbClr val="D9D9D9"/>
              </a:buClr>
              <a:buFont typeface="Courier New" panose="02070309020205020404" pitchFamily="49" charset="0"/>
              <a:buChar char="o"/>
            </a:pPr>
            <a:r>
              <a:rPr lang="en-US" sz="1200" b="1" dirty="0">
                <a:solidFill>
                  <a:srgbClr val="002060"/>
                </a:solidFill>
              </a:rPr>
              <a:t>Completed showcase poster</a:t>
            </a:r>
          </a:p>
          <a:p>
            <a:pPr marL="344488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ct val="100000"/>
              <a:buNone/>
            </a:pPr>
            <a:endParaRPr lang="en-US" sz="1200" b="1" dirty="0">
              <a:solidFill>
                <a:srgbClr val="002060"/>
              </a:solidFill>
            </a:endParaRPr>
          </a:p>
          <a:p>
            <a:pPr marL="515938" marR="0" lvl="0" indent="-171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ct val="100000"/>
              <a:buFont typeface="Courier New" panose="02070309020205020404" pitchFamily="49" charset="0"/>
              <a:buChar char="o"/>
            </a:pPr>
            <a:endParaRPr lang="en-US" sz="1200" b="1" dirty="0">
              <a:solidFill>
                <a:srgbClr val="002060"/>
              </a:solidFill>
            </a:endParaRPr>
          </a:p>
        </p:txBody>
      </p:sp>
      <p:sp>
        <p:nvSpPr>
          <p:cNvPr id="5" name="Shape 298"/>
          <p:cNvSpPr txBox="1">
            <a:spLocks noGrp="1"/>
          </p:cNvSpPr>
          <p:nvPr>
            <p:ph type="title"/>
          </p:nvPr>
        </p:nvSpPr>
        <p:spPr>
          <a:xfrm>
            <a:off x="1303800" y="153891"/>
            <a:ext cx="7030500" cy="9993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Maven Pro"/>
              <a:buNone/>
            </a:pPr>
            <a:r>
              <a:rPr lang="en" sz="2400" b="1" i="0" u="none" strike="noStrike" cap="none" dirty="0">
                <a:solidFill>
                  <a:srgbClr val="FFC000"/>
                </a:solidFill>
                <a:latin typeface="Bell MT"/>
                <a:ea typeface="Bell MT"/>
                <a:cs typeface="Bell MT"/>
                <a:sym typeface="Bell MT"/>
              </a:rPr>
              <a:t>Discussion of each accomplished task for current milestone:</a:t>
            </a:r>
          </a:p>
        </p:txBody>
      </p:sp>
    </p:spTree>
    <p:extLst>
      <p:ext uri="{BB962C8B-B14F-4D97-AF65-F5344CB8AC3E}">
        <p14:creationId xmlns:p14="http://schemas.microsoft.com/office/powerpoint/2010/main" val="23807353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hape 298"/>
          <p:cNvSpPr txBox="1">
            <a:spLocks noGrp="1"/>
          </p:cNvSpPr>
          <p:nvPr>
            <p:ph type="title"/>
          </p:nvPr>
        </p:nvSpPr>
        <p:spPr>
          <a:xfrm>
            <a:off x="1101669" y="105765"/>
            <a:ext cx="7030500" cy="616129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Maven Pro"/>
              <a:buNone/>
            </a:pPr>
            <a:r>
              <a:rPr lang="en" sz="2400" b="1" i="0" u="none" strike="noStrike" cap="none" dirty="0">
                <a:solidFill>
                  <a:srgbClr val="FFC000"/>
                </a:solidFill>
                <a:latin typeface="Bell MT"/>
                <a:ea typeface="Bell MT"/>
                <a:cs typeface="Bell MT"/>
                <a:sym typeface="Bell MT"/>
              </a:rPr>
              <a:t>Demo: </a:t>
            </a:r>
            <a:r>
              <a:rPr lang="en" sz="2400" b="1" i="0" u="none" strike="noStrike" cap="none" dirty="0">
                <a:solidFill>
                  <a:schemeClr val="bg1">
                    <a:lumMod val="75000"/>
                  </a:schemeClr>
                </a:solidFill>
                <a:latin typeface="Bell MT"/>
                <a:ea typeface="Bell MT"/>
                <a:cs typeface="Bell MT"/>
                <a:sym typeface="Bell MT"/>
              </a:rPr>
              <a:t>Benchmarking Tool</a:t>
            </a:r>
            <a:endParaRPr lang="en" sz="2400" b="1" i="0" u="none" strike="noStrike" cap="none" dirty="0">
              <a:solidFill>
                <a:srgbClr val="FFC000"/>
              </a:solidFill>
              <a:latin typeface="Bell MT"/>
              <a:ea typeface="Bell MT"/>
              <a:cs typeface="Bell MT"/>
              <a:sym typeface="Bell MT"/>
            </a:endParaRPr>
          </a:p>
        </p:txBody>
      </p:sp>
      <p:pic>
        <p:nvPicPr>
          <p:cNvPr id="2" name="Bench">
            <a:hlinkClick r:id="" action="ppaction://media"/>
            <a:extLst>
              <a:ext uri="{FF2B5EF4-FFF2-40B4-BE49-F238E27FC236}">
                <a16:creationId xmlns:a16="http://schemas.microsoft.com/office/drawing/2014/main" id="{B3C2C059-13A1-9246-85FC-E751FAFF30D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262517" y="789271"/>
            <a:ext cx="6971845" cy="43574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85359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5133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hape 298"/>
          <p:cNvSpPr txBox="1">
            <a:spLocks noGrp="1"/>
          </p:cNvSpPr>
          <p:nvPr>
            <p:ph type="title"/>
          </p:nvPr>
        </p:nvSpPr>
        <p:spPr>
          <a:xfrm>
            <a:off x="1101669" y="105765"/>
            <a:ext cx="7030500" cy="616129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Maven Pro"/>
              <a:buNone/>
            </a:pPr>
            <a:r>
              <a:rPr lang="en" sz="2400" b="1" i="0" u="none" strike="noStrike" cap="none" dirty="0">
                <a:solidFill>
                  <a:srgbClr val="FFC000"/>
                </a:solidFill>
                <a:latin typeface="Bell MT"/>
                <a:ea typeface="Bell MT"/>
                <a:cs typeface="Bell MT"/>
                <a:sym typeface="Bell MT"/>
              </a:rPr>
              <a:t>Demo: </a:t>
            </a:r>
            <a:r>
              <a:rPr lang="en" sz="2400" b="1" i="0" u="none" strike="noStrike" cap="none" dirty="0">
                <a:solidFill>
                  <a:schemeClr val="bg1">
                    <a:lumMod val="75000"/>
                  </a:schemeClr>
                </a:solidFill>
                <a:latin typeface="Bell MT"/>
                <a:ea typeface="Bell MT"/>
                <a:cs typeface="Bell MT"/>
                <a:sym typeface="Bell MT"/>
              </a:rPr>
              <a:t>Root-Cause Analysis Tool</a:t>
            </a:r>
            <a:endParaRPr lang="en" sz="2400" b="1" i="0" u="none" strike="noStrike" cap="none" dirty="0">
              <a:solidFill>
                <a:srgbClr val="FFC000"/>
              </a:solidFill>
              <a:latin typeface="Bell MT"/>
              <a:ea typeface="Bell MT"/>
              <a:cs typeface="Bell MT"/>
              <a:sym typeface="Bell MT"/>
            </a:endParaRPr>
          </a:p>
        </p:txBody>
      </p:sp>
      <p:pic>
        <p:nvPicPr>
          <p:cNvPr id="2" name="Root">
            <a:hlinkClick r:id="" action="ppaction://media"/>
            <a:extLst>
              <a:ext uri="{FF2B5EF4-FFF2-40B4-BE49-F238E27FC236}">
                <a16:creationId xmlns:a16="http://schemas.microsoft.com/office/drawing/2014/main" id="{2125D846-8309-5745-874C-C5AEFCAFC3C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93532" y="745163"/>
            <a:ext cx="6940817" cy="43380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0613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2983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1461164" y="708906"/>
            <a:ext cx="4272743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b="1" dirty="0">
                <a:solidFill>
                  <a:srgbClr val="FFC000"/>
                </a:solidFill>
                <a:latin typeface="Bell MT" panose="02020503060305020303" pitchFamily="18" charset="0"/>
              </a:rPr>
              <a:t>Plan for Next Milestone</a:t>
            </a:r>
            <a:endParaRPr lang="en-US" sz="2000" b="1" dirty="0">
              <a:solidFill>
                <a:srgbClr val="FFC000"/>
              </a:solidFill>
            </a:endParaRP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292FC614-34EF-8F44-B40D-A31E0C7EBEF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85517003"/>
              </p:ext>
            </p:extLst>
          </p:nvPr>
        </p:nvGraphicFramePr>
        <p:xfrm>
          <a:off x="1461164" y="1619702"/>
          <a:ext cx="6718194" cy="1917315"/>
        </p:xfrm>
        <a:graphic>
          <a:graphicData uri="http://schemas.openxmlformats.org/drawingml/2006/table">
            <a:tbl>
              <a:tblPr firstRow="1" firstCol="1" bandRow="1">
                <a:tableStyleId>{1FECB4D8-DB02-4DC6-A0A2-4F2EBAE1DC90}</a:tableStyleId>
              </a:tblPr>
              <a:tblGrid>
                <a:gridCol w="3669375">
                  <a:extLst>
                    <a:ext uri="{9D8B030D-6E8A-4147-A177-3AD203B41FA5}">
                      <a16:colId xmlns:a16="http://schemas.microsoft.com/office/drawing/2014/main" val="3411383008"/>
                    </a:ext>
                  </a:extLst>
                </a:gridCol>
                <a:gridCol w="3048819">
                  <a:extLst>
                    <a:ext uri="{9D8B030D-6E8A-4147-A177-3AD203B41FA5}">
                      <a16:colId xmlns:a16="http://schemas.microsoft.com/office/drawing/2014/main" val="1683330160"/>
                    </a:ext>
                  </a:extLst>
                </a:gridCol>
              </a:tblGrid>
              <a:tr h="383463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Task</a:t>
                      </a:r>
                      <a:endParaRPr lang="en-US" sz="12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Harshil</a:t>
                      </a:r>
                      <a:endParaRPr lang="en-US" sz="12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475703559"/>
                  </a:ext>
                </a:extLst>
              </a:tr>
              <a:tr h="383463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1. Complete and test website</a:t>
                      </a:r>
                      <a:endParaRPr lang="en-US" sz="12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100%</a:t>
                      </a:r>
                      <a:endParaRPr lang="en-US" sz="12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39906224"/>
                  </a:ext>
                </a:extLst>
              </a:tr>
              <a:tr h="383463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2. Complete E-book page</a:t>
                      </a:r>
                      <a:endParaRPr lang="en-US" sz="12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100%</a:t>
                      </a:r>
                      <a:endParaRPr lang="en-US" sz="12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38077170"/>
                  </a:ext>
                </a:extLst>
              </a:tr>
              <a:tr h="383463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3. Create Demo Video</a:t>
                      </a:r>
                      <a:endParaRPr lang="en-US" sz="12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100%</a:t>
                      </a:r>
                      <a:endParaRPr lang="en-US" sz="12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03624659"/>
                  </a:ext>
                </a:extLst>
              </a:tr>
              <a:tr h="383463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4. Create User Manual</a:t>
                      </a:r>
                      <a:endParaRPr lang="en-US" sz="12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100%</a:t>
                      </a:r>
                      <a:endParaRPr lang="en-US" sz="12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45319329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274553274"/>
      </p:ext>
    </p:extLst>
  </p:cSld>
  <p:clrMapOvr>
    <a:masterClrMapping/>
  </p:clrMapOvr>
</p:sld>
</file>

<file path=ppt/theme/theme1.xml><?xml version="1.0" encoding="utf-8"?>
<a:theme xmlns:a="http://schemas.openxmlformats.org/drawingml/2006/main" name="Momentum">
  <a:themeElements>
    <a:clrScheme name="Momentum">
      <a:dk1>
        <a:srgbClr val="C0791B"/>
      </a:dk1>
      <a:lt1>
        <a:srgbClr val="FFFFFF"/>
      </a:lt1>
      <a:dk2>
        <a:srgbClr val="424242"/>
      </a:dk2>
      <a:lt2>
        <a:srgbClr val="8DD8D3"/>
      </a:lt2>
      <a:accent1>
        <a:srgbClr val="0B6374"/>
      </a:accent1>
      <a:accent2>
        <a:srgbClr val="FD5B58"/>
      </a:accent2>
      <a:accent3>
        <a:srgbClr val="599191"/>
      </a:accent3>
      <a:accent4>
        <a:srgbClr val="D7E6A3"/>
      </a:accent4>
      <a:accent5>
        <a:srgbClr val="27278B"/>
      </a:accent5>
      <a:accent6>
        <a:srgbClr val="D558AB"/>
      </a:accent6>
      <a:hlink>
        <a:srgbClr val="27278B"/>
      </a:hlink>
      <a:folHlink>
        <a:srgbClr val="2727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397</TotalTime>
  <Words>305</Words>
  <Application>Microsoft Macintosh PowerPoint</Application>
  <PresentationFormat>On-screen Show (16:9)</PresentationFormat>
  <Paragraphs>71</Paragraphs>
  <Slides>8</Slides>
  <Notes>8</Notes>
  <HiddenSlides>0</HiddenSlides>
  <MMClips>2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7" baseType="lpstr">
      <vt:lpstr>Andalus</vt:lpstr>
      <vt:lpstr>Arial</vt:lpstr>
      <vt:lpstr>Bell MT</vt:lpstr>
      <vt:lpstr>Calibri</vt:lpstr>
      <vt:lpstr>Courier New</vt:lpstr>
      <vt:lpstr>Maven Pro</vt:lpstr>
      <vt:lpstr>Nunito</vt:lpstr>
      <vt:lpstr>Times New Roman</vt:lpstr>
      <vt:lpstr>Momentum</vt:lpstr>
      <vt:lpstr>Crystal Advanced Analytics </vt:lpstr>
      <vt:lpstr>Client:     Dr. Richard Griffith       Department of Psychology    Faculty  Sponsor:     </vt:lpstr>
      <vt:lpstr>Progress of Current Milestone</vt:lpstr>
      <vt:lpstr>Discussion of each accomplished task for current milestone:</vt:lpstr>
      <vt:lpstr>Discussion of each accomplished task for current milestone:</vt:lpstr>
      <vt:lpstr>Demo: Benchmarking Tool</vt:lpstr>
      <vt:lpstr>Demo: Root-Cause Analysis Tool</vt:lpstr>
      <vt:lpstr>PowerPoint Presentation</vt:lpstr>
    </vt:vector>
  </TitlesOfParts>
  <LinksUpToDate>false</LinksUpToDate>
  <SharedDoc>false</SharedDoc>
  <HyperlinksChanged>false</HyperlinksChanged>
  <AppVersion>16.0011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Future-oriented Benchmarking Through Social Media Analysis </dc:title>
  <cp:lastModifiedBy>Harshil Haumeer</cp:lastModifiedBy>
  <cp:revision>122</cp:revision>
  <dcterms:modified xsi:type="dcterms:W3CDTF">2018-03-21T20:03:19Z</dcterms:modified>
</cp:coreProperties>
</file>